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5" d="100"/>
          <a:sy n="35" d="100"/>
        </p:scale>
        <p:origin x="-84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CFAF4A1-E75A-435E-81B9-DEFC4B4F519A}" type="datetimeFigureOut">
              <a:rPr lang="el-GR" smtClean="0"/>
              <a:pPr/>
              <a:t>4/5/2012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44F8DA-BE32-4131-9DCA-7ECA0186C40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AF4A1-E75A-435E-81B9-DEFC4B4F519A}" type="datetimeFigureOut">
              <a:rPr lang="el-GR" smtClean="0"/>
              <a:pPr/>
              <a:t>4/5/2012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4F8DA-BE32-4131-9DCA-7ECA0186C40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57158" y="357166"/>
            <a:ext cx="6400800" cy="1752600"/>
          </a:xfrm>
        </p:spPr>
        <p:txBody>
          <a:bodyPr>
            <a:normAutofit/>
          </a:bodyPr>
          <a:lstStyle/>
          <a:p>
            <a:pPr algn="just"/>
            <a:r>
              <a:rPr lang="el-GR" sz="5400" b="1" dirty="0" smtClean="0">
                <a:solidFill>
                  <a:schemeClr val="tx1"/>
                </a:solidFill>
                <a:effectLst>
                  <a:outerShdw blurRad="38100" dist="38100" dir="2700000" algn="tl">
                    <a:srgbClr val="000000">
                      <a:alpha val="43137"/>
                    </a:srgbClr>
                  </a:outerShdw>
                </a:effectLst>
                <a:latin typeface="Monotype Corsiva" pitchFamily="66" charset="0"/>
              </a:rPr>
              <a:t>Αγαπημένη μου φίλη…</a:t>
            </a:r>
            <a:endParaRPr lang="el-GR" sz="5400" b="1" dirty="0">
              <a:solidFill>
                <a:schemeClr val="tx1"/>
              </a:solidFill>
              <a:effectLst>
                <a:outerShdw blurRad="38100" dist="38100" dir="2700000" algn="tl">
                  <a:srgbClr val="000000">
                    <a:alpha val="43137"/>
                  </a:srgbClr>
                </a:outerShdw>
              </a:effectLst>
              <a:latin typeface="Monotype Corsiva" pitchFamily="66" charset="0"/>
            </a:endParaRPr>
          </a:p>
        </p:txBody>
      </p:sp>
      <p:pic>
        <p:nvPicPr>
          <p:cNvPr id="5" name="4 - Εικόνα" descr="tumblr_lpsxdaQbi01qj102do1_500_large.jpg"/>
          <p:cNvPicPr>
            <a:picLocks noChangeAspect="1"/>
          </p:cNvPicPr>
          <p:nvPr/>
        </p:nvPicPr>
        <p:blipFill>
          <a:blip r:embed="rId2"/>
          <a:stretch>
            <a:fillRect/>
          </a:stretch>
        </p:blipFill>
        <p:spPr>
          <a:xfrm>
            <a:off x="1142976" y="1643050"/>
            <a:ext cx="6350000" cy="42291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357166"/>
            <a:ext cx="8229600" cy="4525963"/>
          </a:xfrm>
        </p:spPr>
        <p:txBody>
          <a:bodyPr>
            <a:normAutofit/>
          </a:bodyPr>
          <a:lstStyle/>
          <a:p>
            <a:pPr>
              <a:buNone/>
            </a:pPr>
            <a:r>
              <a:rPr lang="el-GR" sz="2800" dirty="0" smtClean="0"/>
              <a:t>…Εδώ και πολύ καιρό δεν έχω νέα σου. Αναρωτιέμαι πώς περνάς εκεί ση Γερμανία και πώς τα πας με τις σπουδές σου.</a:t>
            </a:r>
          </a:p>
          <a:p>
            <a:pPr>
              <a:buNone/>
            </a:pPr>
            <a:r>
              <a:rPr lang="el-GR" sz="2800" dirty="0" smtClean="0"/>
              <a:t>Πρόσφατα τακτοποιώντας τα πράγματά μου βρήκα ορισμένες φωτογραφίες μας από την Τρίτη λυκείου. Τι ωραίες στιγμές!...</a:t>
            </a:r>
            <a:endParaRPr lang="el-GR" sz="2800" dirty="0"/>
          </a:p>
        </p:txBody>
      </p:sp>
      <p:pic>
        <p:nvPicPr>
          <p:cNvPr id="5" name="4 - Εικόνα" descr="tumblr_m35xz4Kxcp1qk4duro1_500_large.jpg"/>
          <p:cNvPicPr>
            <a:picLocks noChangeAspect="1"/>
          </p:cNvPicPr>
          <p:nvPr/>
        </p:nvPicPr>
        <p:blipFill>
          <a:blip r:embed="rId2"/>
          <a:stretch>
            <a:fillRect/>
          </a:stretch>
        </p:blipFill>
        <p:spPr>
          <a:xfrm>
            <a:off x="2500298" y="3643314"/>
            <a:ext cx="3817942" cy="259620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500042"/>
            <a:ext cx="8229600" cy="4525963"/>
          </a:xfrm>
        </p:spPr>
        <p:txBody>
          <a:bodyPr>
            <a:normAutofit/>
          </a:bodyPr>
          <a:lstStyle/>
          <a:p>
            <a:pPr>
              <a:buNone/>
            </a:pPr>
            <a:r>
              <a:rPr lang="el-GR" sz="2800" dirty="0" smtClean="0"/>
              <a:t>…Ορισμένες φωτογραφίες ήταν από την εκδρομή μας στη Μυτιλήνη. Και τι δεν κάναμε τη μία βδομάδα που μείναμε εκεί. Μόνο μαζί σου θα μπορούσα να πάω τα μεσάνυχτα για μπάνιο στη θάλασσα, να κάνω βουτιές από τον ψηλότερο βράχο, να προσπαθώ να φάω παγωτό ανάσκελα. Μαζί σου νιώθω τόσο μεγάλη εσωτερική ευφορία και συναισθηματική πληρότητα, που δεν περιγράφεται!…</a:t>
            </a:r>
            <a:endParaRPr lang="el-GR" sz="2800" dirty="0"/>
          </a:p>
        </p:txBody>
      </p:sp>
      <p:pic>
        <p:nvPicPr>
          <p:cNvPr id="4" name="3 - Εικόνα" descr="tumblr_lnxjz6ZCb31qehhhpo1_500_large.jpg"/>
          <p:cNvPicPr>
            <a:picLocks noChangeAspect="1"/>
          </p:cNvPicPr>
          <p:nvPr/>
        </p:nvPicPr>
        <p:blipFill>
          <a:blip r:embed="rId2"/>
          <a:stretch>
            <a:fillRect/>
          </a:stretch>
        </p:blipFill>
        <p:spPr>
          <a:xfrm>
            <a:off x="5429256" y="4071942"/>
            <a:ext cx="3214710" cy="2488186"/>
          </a:xfrm>
          <a:prstGeom prst="rect">
            <a:avLst/>
          </a:prstGeom>
        </p:spPr>
      </p:pic>
      <p:pic>
        <p:nvPicPr>
          <p:cNvPr id="5" name="4 - Εικόνα" descr="tumblr_lqbbvqt7u71qbyvbvo1_500_large.png"/>
          <p:cNvPicPr>
            <a:picLocks noChangeAspect="1"/>
          </p:cNvPicPr>
          <p:nvPr/>
        </p:nvPicPr>
        <p:blipFill>
          <a:blip r:embed="rId3"/>
          <a:stretch>
            <a:fillRect/>
          </a:stretch>
        </p:blipFill>
        <p:spPr>
          <a:xfrm>
            <a:off x="1428728" y="4714884"/>
            <a:ext cx="2809878" cy="170840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770" decel="100000"/>
                                        <p:tgtEl>
                                          <p:spTgt spid="4"/>
                                        </p:tgtEl>
                                      </p:cBhvr>
                                    </p:animEffect>
                                    <p:animScale>
                                      <p:cBhvr>
                                        <p:cTn id="25" dur="770" decel="100000"/>
                                        <p:tgtEl>
                                          <p:spTgt spid="4"/>
                                        </p:tgtEl>
                                      </p:cBhvr>
                                      <p:from x="10000" y="10000"/>
                                      <p:to x="200000" y="450000"/>
                                    </p:animScale>
                                    <p:animScale>
                                      <p:cBhvr>
                                        <p:cTn id="26" dur="1230" accel="100000" fill="hold">
                                          <p:stCondLst>
                                            <p:cond delay="770"/>
                                          </p:stCondLst>
                                        </p:cTn>
                                        <p:tgtEl>
                                          <p:spTgt spid="4"/>
                                        </p:tgtEl>
                                      </p:cBhvr>
                                      <p:from x="200000" y="450000"/>
                                      <p:to x="100000" y="100000"/>
                                    </p:animScale>
                                    <p:set>
                                      <p:cBhvr>
                                        <p:cTn id="27" dur="770" fill="hold"/>
                                        <p:tgtEl>
                                          <p:spTgt spid="4"/>
                                        </p:tgtEl>
                                        <p:attrNameLst>
                                          <p:attrName>ppt_x</p:attrName>
                                        </p:attrNameLst>
                                      </p:cBhvr>
                                      <p:to>
                                        <p:strVal val="(0.5)"/>
                                      </p:to>
                                    </p:set>
                                    <p:anim from="(0.5)" to="(#ppt_x)" calcmode="lin" valueType="num">
                                      <p:cBhvr>
                                        <p:cTn id="28" dur="1230" accel="100000" fill="hold">
                                          <p:stCondLst>
                                            <p:cond delay="770"/>
                                          </p:stCondLst>
                                        </p:cTn>
                                        <p:tgtEl>
                                          <p:spTgt spid="4"/>
                                        </p:tgtEl>
                                        <p:attrNameLst>
                                          <p:attrName>ppt_x</p:attrName>
                                        </p:attrNameLst>
                                      </p:cBhvr>
                                    </p:anim>
                                    <p:set>
                                      <p:cBhvr>
                                        <p:cTn id="29" dur="770" fill="hold"/>
                                        <p:tgtEl>
                                          <p:spTgt spid="4"/>
                                        </p:tgtEl>
                                        <p:attrNameLst>
                                          <p:attrName>ppt_y</p:attrName>
                                        </p:attrNameLst>
                                      </p:cBhvr>
                                      <p:to>
                                        <p:strVal val="(#ppt_y+0.4)"/>
                                      </p:to>
                                    </p:set>
                                    <p:anim from="(#ppt_y+0.4)" to="(#ppt_y)" calcmode="lin" valueType="num">
                                      <p:cBhvr>
                                        <p:cTn id="30"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357166"/>
            <a:ext cx="8229600" cy="4525963"/>
          </a:xfrm>
        </p:spPr>
        <p:txBody>
          <a:bodyPr>
            <a:normAutofit/>
          </a:bodyPr>
          <a:lstStyle/>
          <a:p>
            <a:pPr>
              <a:buNone/>
            </a:pPr>
            <a:r>
              <a:rPr lang="el-GR" sz="2800" dirty="0" smtClean="0"/>
              <a:t>..Θυμάσαι όταν πληροφορήθηκες πως πέρασες το πτυχίο των γερμανικών; Ήσουν τόσο χαρούμενη και εγώ ένιωσα τόσο περήφανη για την επιτυχία σου..</a:t>
            </a:r>
            <a:endParaRPr lang="el-GR" sz="2800" dirty="0"/>
          </a:p>
        </p:txBody>
      </p:sp>
      <p:pic>
        <p:nvPicPr>
          <p:cNvPr id="4" name="3 - Εικόνα" descr="tumblr_lr8iewUt2h1qb8a3ro1_500_large.jpg"/>
          <p:cNvPicPr>
            <a:picLocks noChangeAspect="1"/>
          </p:cNvPicPr>
          <p:nvPr/>
        </p:nvPicPr>
        <p:blipFill>
          <a:blip r:embed="rId2"/>
          <a:stretch>
            <a:fillRect/>
          </a:stretch>
        </p:blipFill>
        <p:spPr>
          <a:xfrm>
            <a:off x="1857356" y="2428868"/>
            <a:ext cx="5072098" cy="338816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428604"/>
            <a:ext cx="8229600" cy="4525963"/>
          </a:xfrm>
        </p:spPr>
        <p:txBody>
          <a:bodyPr>
            <a:normAutofit/>
          </a:bodyPr>
          <a:lstStyle/>
          <a:p>
            <a:pPr>
              <a:buNone/>
            </a:pPr>
            <a:r>
              <a:rPr lang="el-GR" sz="2500" dirty="0" smtClean="0"/>
              <a:t>..Είσαι το μόνο άτομο με το </a:t>
            </a:r>
            <a:r>
              <a:rPr lang="el-GR" sz="2500" dirty="0" err="1" smtClean="0"/>
              <a:t>εποίο</a:t>
            </a:r>
            <a:r>
              <a:rPr lang="el-GR" sz="2500" dirty="0" smtClean="0"/>
              <a:t> μοιράζομαι τα πάντα. Χαρές, λύπες, απογοητεύσεις. Ξέρω πως πάντα θα με στηρίζεις, θα με υπερασπίζεσαι και θα μου δίνεις τις καλύτερες συμβουλές, κοιτώντας πάντα το δικό μου συμφέρον και την ευτυχία μου. Μαζί σου νιώθω μία οικειότητα και μία άνεση που δεν έχω νιώσει για κανέναν άλλο μέχρι τώρα. Πάντα μου θυμίζεις ότι έχει αξία να γελάς, να μοιράζεσαι, να σε νοιάζει για όσα συμβαίνουν γύρω…</a:t>
            </a:r>
            <a:endParaRPr lang="el-GR" sz="2500" dirty="0"/>
          </a:p>
        </p:txBody>
      </p:sp>
      <p:pic>
        <p:nvPicPr>
          <p:cNvPr id="4" name="3 - Εικόνα" descr="tumblr_lw07avseZz1r29t5yo1_500_large.png"/>
          <p:cNvPicPr>
            <a:picLocks noChangeAspect="1"/>
          </p:cNvPicPr>
          <p:nvPr/>
        </p:nvPicPr>
        <p:blipFill>
          <a:blip r:embed="rId2"/>
          <a:stretch>
            <a:fillRect/>
          </a:stretch>
        </p:blipFill>
        <p:spPr>
          <a:xfrm>
            <a:off x="1000100" y="4214818"/>
            <a:ext cx="3606126" cy="2307921"/>
          </a:xfrm>
          <a:prstGeom prst="rect">
            <a:avLst/>
          </a:prstGeom>
        </p:spPr>
      </p:pic>
      <p:pic>
        <p:nvPicPr>
          <p:cNvPr id="5" name="4 - Εικόνα" descr="I-can-always-make-you-smile-funny-draws-drawing-smile-draw-Illustration-fun-lulz-Images-of-Love-fb-michael2-FFS-me-funny-stof-quotes_large_large.jpg"/>
          <p:cNvPicPr>
            <a:picLocks noChangeAspect="1"/>
          </p:cNvPicPr>
          <p:nvPr/>
        </p:nvPicPr>
        <p:blipFill>
          <a:blip r:embed="rId3"/>
          <a:stretch>
            <a:fillRect/>
          </a:stretch>
        </p:blipFill>
        <p:spPr>
          <a:xfrm>
            <a:off x="5357818" y="3714752"/>
            <a:ext cx="2886944" cy="286384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571480"/>
            <a:ext cx="8229600" cy="4525963"/>
          </a:xfrm>
        </p:spPr>
        <p:txBody>
          <a:bodyPr>
            <a:normAutofit/>
          </a:bodyPr>
          <a:lstStyle/>
          <a:p>
            <a:pPr>
              <a:buNone/>
            </a:pPr>
            <a:r>
              <a:rPr lang="el-GR" sz="2800" dirty="0" smtClean="0"/>
              <a:t>…Ένα ευχαριστώ θα είναι λίγο για όλα αυτά που μου πρόσφερες και έκανες να αισθανθώ. Σε ένιωσα και σε νιώθω σαν αδερφή μου, γιατί ήσουν η αρχή μιας πολύ μεγάλης φιλίας, χωρίς συμφέροντα και επιδιώξεις, που δεν πρόκειται να φθαρεί ούτε να σβήσει όσα χρόνια και αν περάσουν…</a:t>
            </a:r>
            <a:endParaRPr lang="el-GR" sz="2800" dirty="0"/>
          </a:p>
        </p:txBody>
      </p:sp>
      <p:pic>
        <p:nvPicPr>
          <p:cNvPr id="4" name="3 - Εικόνα" descr="tumblr_m35mdjiFZh1r6w7vzo1_500_large_large.jpg"/>
          <p:cNvPicPr>
            <a:picLocks noChangeAspect="1"/>
          </p:cNvPicPr>
          <p:nvPr/>
        </p:nvPicPr>
        <p:blipFill>
          <a:blip r:embed="rId2"/>
          <a:stretch>
            <a:fillRect/>
          </a:stretch>
        </p:blipFill>
        <p:spPr>
          <a:xfrm>
            <a:off x="4714876" y="3643314"/>
            <a:ext cx="2817810" cy="2817810"/>
          </a:xfrm>
          <a:prstGeom prst="rect">
            <a:avLst/>
          </a:prstGeom>
        </p:spPr>
      </p:pic>
      <p:pic>
        <p:nvPicPr>
          <p:cNvPr id="5" name="4 - Εικόνα" descr="523267_428540737172650_100000501835644_1661264_1042718403_n_large.jpg"/>
          <p:cNvPicPr>
            <a:picLocks noChangeAspect="1"/>
          </p:cNvPicPr>
          <p:nvPr/>
        </p:nvPicPr>
        <p:blipFill>
          <a:blip r:embed="rId3"/>
          <a:stretch>
            <a:fillRect/>
          </a:stretch>
        </p:blipFill>
        <p:spPr>
          <a:xfrm>
            <a:off x="642910" y="3929066"/>
            <a:ext cx="3175000" cy="238125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500042"/>
            <a:ext cx="8229600" cy="4525963"/>
          </a:xfrm>
        </p:spPr>
        <p:txBody>
          <a:bodyPr/>
          <a:lstStyle/>
          <a:p>
            <a:pPr>
              <a:buNone/>
            </a:pPr>
            <a:r>
              <a:rPr lang="el-GR" dirty="0" smtClean="0"/>
              <a:t>…Ελπίζω να περνάς καλά εκεί που βρίσκεσαι. Γράψε μου όσο πιο γρήγορα μπορείς για να μάθω νέα σου και όποτε μπορέσεις έλα να με επισκεφθείς.</a:t>
            </a:r>
          </a:p>
          <a:p>
            <a:pPr algn="r">
              <a:buNone/>
            </a:pPr>
            <a:endParaRPr lang="el-GR" dirty="0"/>
          </a:p>
          <a:p>
            <a:pPr algn="r">
              <a:buNone/>
            </a:pPr>
            <a:r>
              <a:rPr lang="el-GR" dirty="0" smtClean="0"/>
              <a:t>Με πολλή αγάπη.</a:t>
            </a:r>
          </a:p>
          <a:p>
            <a:pPr algn="r">
              <a:buNone/>
            </a:pPr>
            <a:r>
              <a:rPr lang="el-GR" dirty="0" smtClean="0"/>
              <a:t>Η φίλη σου Δήμητρα</a:t>
            </a:r>
            <a:endParaRPr lang="el-GR" dirty="0"/>
          </a:p>
        </p:txBody>
      </p:sp>
      <p:sp>
        <p:nvSpPr>
          <p:cNvPr id="4" name="3 - Καρδιά"/>
          <p:cNvSpPr/>
          <p:nvPr/>
        </p:nvSpPr>
        <p:spPr>
          <a:xfrm>
            <a:off x="6000760" y="4857760"/>
            <a:ext cx="1428760" cy="1143008"/>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pic>
        <p:nvPicPr>
          <p:cNvPr id="5" name="4 - Εικόνα" descr="535088_335769129804974_285461738169047_836593_429264489_n_large.jpg"/>
          <p:cNvPicPr>
            <a:picLocks noChangeAspect="1"/>
          </p:cNvPicPr>
          <p:nvPr/>
        </p:nvPicPr>
        <p:blipFill>
          <a:blip r:embed="rId2"/>
          <a:stretch>
            <a:fillRect/>
          </a:stretch>
        </p:blipFill>
        <p:spPr>
          <a:xfrm>
            <a:off x="1071538" y="3071810"/>
            <a:ext cx="2852746" cy="342900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70" decel="100000"/>
                                        <p:tgtEl>
                                          <p:spTgt spid="5"/>
                                        </p:tgtEl>
                                      </p:cBhvr>
                                    </p:animEffect>
                                    <p:animScale>
                                      <p:cBhvr>
                                        <p:cTn id="24" dur="770" decel="100000"/>
                                        <p:tgtEl>
                                          <p:spTgt spid="5"/>
                                        </p:tgtEl>
                                      </p:cBhvr>
                                      <p:from x="10000" y="10000"/>
                                      <p:to x="200000" y="450000"/>
                                    </p:animScale>
                                    <p:animScale>
                                      <p:cBhvr>
                                        <p:cTn id="25" dur="1230" accel="100000" fill="hold">
                                          <p:stCondLst>
                                            <p:cond delay="770"/>
                                          </p:stCondLst>
                                        </p:cTn>
                                        <p:tgtEl>
                                          <p:spTgt spid="5"/>
                                        </p:tgtEl>
                                      </p:cBhvr>
                                      <p:from x="200000" y="450000"/>
                                      <p:to x="100000" y="100000"/>
                                    </p:animScale>
                                    <p:set>
                                      <p:cBhvr>
                                        <p:cTn id="26" dur="770" fill="hold"/>
                                        <p:tgtEl>
                                          <p:spTgt spid="5"/>
                                        </p:tgtEl>
                                        <p:attrNameLst>
                                          <p:attrName>ppt_x</p:attrName>
                                        </p:attrNameLst>
                                      </p:cBhvr>
                                      <p:to>
                                        <p:strVal val="(0.5)"/>
                                      </p:to>
                                    </p:set>
                                    <p:anim from="(0.5)" to="(#ppt_x)" calcmode="lin" valueType="num">
                                      <p:cBhvr>
                                        <p:cTn id="27" dur="1230" accel="100000" fill="hold">
                                          <p:stCondLst>
                                            <p:cond delay="770"/>
                                          </p:stCondLst>
                                        </p:cTn>
                                        <p:tgtEl>
                                          <p:spTgt spid="5"/>
                                        </p:tgtEl>
                                        <p:attrNameLst>
                                          <p:attrName>ppt_x</p:attrName>
                                        </p:attrNameLst>
                                      </p:cBhvr>
                                    </p:anim>
                                    <p:set>
                                      <p:cBhvr>
                                        <p:cTn id="28" dur="770" fill="hold"/>
                                        <p:tgtEl>
                                          <p:spTgt spid="5"/>
                                        </p:tgtEl>
                                        <p:attrNameLst>
                                          <p:attrName>ppt_y</p:attrName>
                                        </p:attrNameLst>
                                      </p:cBhvr>
                                      <p:to>
                                        <p:strVal val="(#ppt_y+0.4)"/>
                                      </p:to>
                                    </p:set>
                                    <p:anim from="(#ppt_y+0.4)" to="(#ppt_y)" calcmode="lin" valueType="num">
                                      <p:cBhvr>
                                        <p:cTn id="29"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312</Words>
  <Application>Microsoft Office PowerPoint</Application>
  <PresentationFormat>Προβολή στην οθόνη (4:3)</PresentationFormat>
  <Paragraphs>11</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Your User Name</cp:lastModifiedBy>
  <cp:revision>4</cp:revision>
  <dcterms:created xsi:type="dcterms:W3CDTF">2012-04-29T17:35:19Z</dcterms:created>
  <dcterms:modified xsi:type="dcterms:W3CDTF">2012-05-04T08:24:01Z</dcterms:modified>
</cp:coreProperties>
</file>