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Lst>
  <p:sldSz cy="6858000" cx="12192000"/>
  <p:notesSz cx="6858000" cy="9144000"/>
  <p:embeddedFontLst>
    <p:embeddedFont>
      <p:font typeface="Century Gothic"/>
      <p:regular r:id="rId11"/>
      <p:bold r:id="rId12"/>
      <p:italic r:id="rId13"/>
      <p:boldItalic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5" roundtripDataSignature="AMtx7mi3PqzXELIQLU0gvLwB+HhGDuhxq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font" Target="fonts/CenturyGothic-regular.fntdata"/><Relationship Id="rId10" Type="http://schemas.openxmlformats.org/officeDocument/2006/relationships/slide" Target="slides/slide6.xml"/><Relationship Id="rId13" Type="http://schemas.openxmlformats.org/officeDocument/2006/relationships/font" Target="fonts/CenturyGothic-italic.fntdata"/><Relationship Id="rId12" Type="http://schemas.openxmlformats.org/officeDocument/2006/relationships/font" Target="fonts/CenturyGothic-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customschemas.google.com/relationships/presentationmetadata" Target="metadata"/><Relationship Id="rId14" Type="http://schemas.openxmlformats.org/officeDocument/2006/relationships/font" Target="fonts/CenturyGothic-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33ddb99475_0_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133ddb99475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133ddb99475_0_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133ddb99475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7" name="Shape 17"/>
        <p:cNvGrpSpPr/>
        <p:nvPr/>
      </p:nvGrpSpPr>
      <p:grpSpPr>
        <a:xfrm>
          <a:off x="0" y="0"/>
          <a:ext cx="0" cy="0"/>
          <a:chOff x="0" y="0"/>
          <a:chExt cx="0" cy="0"/>
        </a:xfrm>
      </p:grpSpPr>
      <p:sp>
        <p:nvSpPr>
          <p:cNvPr id="18" name="Google Shape;18;p6"/>
          <p:cNvSpPr txBox="1"/>
          <p:nvPr>
            <p:ph type="title"/>
          </p:nvPr>
        </p:nvSpPr>
        <p:spPr>
          <a:xfrm>
            <a:off x="684212" y="4487332"/>
            <a:ext cx="8534400" cy="150706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6"/>
          <p:cNvSpPr txBox="1"/>
          <p:nvPr>
            <p:ph idx="1" type="body"/>
          </p:nvPr>
        </p:nvSpPr>
        <p:spPr>
          <a:xfrm>
            <a:off x="684211" y="685800"/>
            <a:ext cx="4937655" cy="3615267"/>
          </a:xfrm>
          <a:prstGeom prst="rect">
            <a:avLst/>
          </a:prstGeom>
          <a:noFill/>
          <a:ln>
            <a:noFill/>
          </a:ln>
        </p:spPr>
        <p:txBody>
          <a:bodyPr anchorCtr="0" anchor="ctr" bIns="45700" lIns="91425" spcFirstLastPara="1" rIns="91425" wrap="square" tIns="45700">
            <a:normAutofit/>
          </a:bodyPr>
          <a:lstStyle>
            <a:lvl1pPr indent="-320040" lvl="0" marL="457200" algn="l">
              <a:spcBef>
                <a:spcPts val="360"/>
              </a:spcBef>
              <a:spcAft>
                <a:spcPts val="0"/>
              </a:spcAft>
              <a:buSzPts val="1440"/>
              <a:buChar char="▶"/>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20" name="Google Shape;20;p6"/>
          <p:cNvSpPr txBox="1"/>
          <p:nvPr>
            <p:ph idx="2" type="body"/>
          </p:nvPr>
        </p:nvSpPr>
        <p:spPr>
          <a:xfrm>
            <a:off x="5808133" y="685801"/>
            <a:ext cx="4934479" cy="3615266"/>
          </a:xfrm>
          <a:prstGeom prst="rect">
            <a:avLst/>
          </a:prstGeom>
          <a:noFill/>
          <a:ln>
            <a:noFill/>
          </a:ln>
        </p:spPr>
        <p:txBody>
          <a:bodyPr anchorCtr="0" anchor="ctr" bIns="45700" lIns="91425" spcFirstLastPara="1" rIns="91425" wrap="square" tIns="45700">
            <a:normAutofit/>
          </a:bodyPr>
          <a:lstStyle>
            <a:lvl1pPr indent="-320040" lvl="0" marL="457200" algn="l">
              <a:spcBef>
                <a:spcPts val="360"/>
              </a:spcBef>
              <a:spcAft>
                <a:spcPts val="0"/>
              </a:spcAft>
              <a:buSzPts val="1440"/>
              <a:buChar char="▶"/>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21" name="Google Shape;21;p6"/>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6"/>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6"/>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79" name="Shape 79"/>
        <p:cNvGrpSpPr/>
        <p:nvPr/>
      </p:nvGrpSpPr>
      <p:grpSpPr>
        <a:xfrm>
          <a:off x="0" y="0"/>
          <a:ext cx="0" cy="0"/>
          <a:chOff x="0" y="0"/>
          <a:chExt cx="0" cy="0"/>
        </a:xfrm>
      </p:grpSpPr>
      <p:sp>
        <p:nvSpPr>
          <p:cNvPr id="80" name="Google Shape;80;p15"/>
          <p:cNvSpPr txBox="1"/>
          <p:nvPr>
            <p:ph type="title"/>
          </p:nvPr>
        </p:nvSpPr>
        <p:spPr>
          <a:xfrm>
            <a:off x="684212" y="4487332"/>
            <a:ext cx="8534400" cy="150706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5"/>
          <p:cNvSpPr/>
          <p:nvPr>
            <p:ph idx="2" type="pic"/>
          </p:nvPr>
        </p:nvSpPr>
        <p:spPr>
          <a:xfrm>
            <a:off x="685800" y="533400"/>
            <a:ext cx="10818812" cy="3124200"/>
          </a:xfrm>
          <a:prstGeom prst="snip2DiagRect">
            <a:avLst>
              <a:gd fmla="val 10815" name="adj1"/>
              <a:gd fmla="val 0" name="adj2"/>
            </a:avLst>
          </a:prstGeom>
          <a:noFill/>
          <a:ln cap="flat" cmpd="sng" w="15875">
            <a:solidFill>
              <a:schemeClr val="lt1">
                <a:alpha val="40000"/>
              </a:schemeClr>
            </a:solidFill>
            <a:prstDash val="solid"/>
            <a:round/>
            <a:headEnd len="sm" w="sm" type="none"/>
            <a:tailEnd len="sm" w="sm" type="none"/>
          </a:ln>
        </p:spPr>
      </p:sp>
      <p:sp>
        <p:nvSpPr>
          <p:cNvPr id="82" name="Google Shape;82;p15"/>
          <p:cNvSpPr txBox="1"/>
          <p:nvPr>
            <p:ph idx="1" type="body"/>
          </p:nvPr>
        </p:nvSpPr>
        <p:spPr>
          <a:xfrm>
            <a:off x="914402" y="3843867"/>
            <a:ext cx="8304210" cy="457200"/>
          </a:xfrm>
          <a:prstGeom prst="rect">
            <a:avLst/>
          </a:prstGeom>
          <a:noFill/>
          <a:ln>
            <a:noFill/>
          </a:ln>
        </p:spPr>
        <p:txBody>
          <a:bodyPr anchorCtr="0" anchor="t" bIns="45700" lIns="91425" spcFirstLastPara="1" rIns="91425" wrap="square" tIns="45700">
            <a:normAutofit/>
          </a:bodyPr>
          <a:lstStyle>
            <a:lvl1pPr indent="-228600" lvl="0" marL="457200" algn="l">
              <a:spcBef>
                <a:spcPts val="320"/>
              </a:spcBef>
              <a:spcAft>
                <a:spcPts val="0"/>
              </a:spcAft>
              <a:buSzPts val="1280"/>
              <a:buFont typeface="Century Gothic"/>
              <a:buNone/>
              <a:defRPr sz="1600"/>
            </a:lvl1pPr>
            <a:lvl2pPr indent="-228600" lvl="1" marL="914400" algn="l">
              <a:spcBef>
                <a:spcPts val="600"/>
              </a:spcBef>
              <a:spcAft>
                <a:spcPts val="0"/>
              </a:spcAft>
              <a:buSzPts val="1440"/>
              <a:buFont typeface="Century Gothic"/>
              <a:buNone/>
              <a:defRPr/>
            </a:lvl2pPr>
            <a:lvl3pPr indent="-228600" lvl="2" marL="1371600" algn="l">
              <a:spcBef>
                <a:spcPts val="600"/>
              </a:spcBef>
              <a:spcAft>
                <a:spcPts val="0"/>
              </a:spcAft>
              <a:buSzPts val="1280"/>
              <a:buFont typeface="Century Gothic"/>
              <a:buNone/>
              <a:defRPr/>
            </a:lvl3pPr>
            <a:lvl4pPr indent="-228600" lvl="3" marL="1828800" algn="l">
              <a:spcBef>
                <a:spcPts val="600"/>
              </a:spcBef>
              <a:spcAft>
                <a:spcPts val="0"/>
              </a:spcAft>
              <a:buSzPts val="1120"/>
              <a:buFont typeface="Century Gothic"/>
              <a:buNone/>
              <a:defRPr/>
            </a:lvl4pPr>
            <a:lvl5pPr indent="-228600" lvl="4" marL="2286000" algn="l">
              <a:spcBef>
                <a:spcPts val="600"/>
              </a:spcBef>
              <a:spcAft>
                <a:spcPts val="0"/>
              </a:spcAft>
              <a:buSzPts val="1120"/>
              <a:buFont typeface="Century Gothic"/>
              <a:buNone/>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83" name="Google Shape;83;p15"/>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5"/>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5"/>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86" name="Shape 86"/>
        <p:cNvGrpSpPr/>
        <p:nvPr/>
      </p:nvGrpSpPr>
      <p:grpSpPr>
        <a:xfrm>
          <a:off x="0" y="0"/>
          <a:ext cx="0" cy="0"/>
          <a:chOff x="0" y="0"/>
          <a:chExt cx="0" cy="0"/>
        </a:xfrm>
      </p:grpSpPr>
      <p:sp>
        <p:nvSpPr>
          <p:cNvPr id="87" name="Google Shape;87;p16"/>
          <p:cNvSpPr txBox="1"/>
          <p:nvPr>
            <p:ph type="title"/>
          </p:nvPr>
        </p:nvSpPr>
        <p:spPr>
          <a:xfrm>
            <a:off x="684213" y="685800"/>
            <a:ext cx="10058400" cy="27432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200"/>
              <a:buFont typeface="Century Gothic"/>
              <a:buNone/>
              <a:defRPr b="0" sz="32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6"/>
          <p:cNvSpPr txBox="1"/>
          <p:nvPr>
            <p:ph idx="1" type="body"/>
          </p:nvPr>
        </p:nvSpPr>
        <p:spPr>
          <a:xfrm>
            <a:off x="684212" y="4114800"/>
            <a:ext cx="8535988" cy="1879600"/>
          </a:xfrm>
          <a:prstGeom prst="rect">
            <a:avLst/>
          </a:prstGeom>
          <a:noFill/>
          <a:ln>
            <a:noFill/>
          </a:ln>
        </p:spPr>
        <p:txBody>
          <a:bodyPr anchorCtr="0" anchor="ctr" bIns="45700" lIns="91425" spcFirstLastPara="1" rIns="91425" wrap="square" tIns="45700">
            <a:normAutofit/>
          </a:bodyPr>
          <a:lstStyle>
            <a:lvl1pPr indent="-228600" lvl="0" marL="457200" algn="l">
              <a:spcBef>
                <a:spcPts val="400"/>
              </a:spcBef>
              <a:spcAft>
                <a:spcPts val="0"/>
              </a:spcAft>
              <a:buSzPts val="1600"/>
              <a:buNone/>
              <a:defRPr sz="2000">
                <a:solidFill>
                  <a:srgbClr val="0F486F"/>
                </a:solidFill>
              </a:defRPr>
            </a:lvl1pPr>
            <a:lvl2pPr indent="-228600" lvl="1" marL="914400" algn="l">
              <a:spcBef>
                <a:spcPts val="600"/>
              </a:spcBef>
              <a:spcAft>
                <a:spcPts val="0"/>
              </a:spcAft>
              <a:buSzPts val="1440"/>
              <a:buNone/>
              <a:defRPr sz="1800">
                <a:solidFill>
                  <a:schemeClr val="lt1"/>
                </a:solidFill>
              </a:defRPr>
            </a:lvl2pPr>
            <a:lvl3pPr indent="-228600" lvl="2" marL="1371600" algn="l">
              <a:spcBef>
                <a:spcPts val="600"/>
              </a:spcBef>
              <a:spcAft>
                <a:spcPts val="0"/>
              </a:spcAft>
              <a:buSzPts val="1280"/>
              <a:buNone/>
              <a:defRPr sz="1600">
                <a:solidFill>
                  <a:schemeClr val="lt1"/>
                </a:solidFill>
              </a:defRPr>
            </a:lvl3pPr>
            <a:lvl4pPr indent="-228600" lvl="3" marL="1828800" algn="l">
              <a:spcBef>
                <a:spcPts val="600"/>
              </a:spcBef>
              <a:spcAft>
                <a:spcPts val="0"/>
              </a:spcAft>
              <a:buSzPts val="1120"/>
              <a:buNone/>
              <a:defRPr sz="1400">
                <a:solidFill>
                  <a:schemeClr val="lt1"/>
                </a:solidFill>
              </a:defRPr>
            </a:lvl4pPr>
            <a:lvl5pPr indent="-228600" lvl="4" marL="2286000" algn="l">
              <a:spcBef>
                <a:spcPts val="600"/>
              </a:spcBef>
              <a:spcAft>
                <a:spcPts val="0"/>
              </a:spcAft>
              <a:buSzPts val="1120"/>
              <a:buNone/>
              <a:defRPr sz="1400">
                <a:solidFill>
                  <a:schemeClr val="lt1"/>
                </a:solidFill>
              </a:defRPr>
            </a:lvl5pPr>
            <a:lvl6pPr indent="-228600" lvl="5" marL="2743200" algn="l">
              <a:spcBef>
                <a:spcPts val="600"/>
              </a:spcBef>
              <a:spcAft>
                <a:spcPts val="0"/>
              </a:spcAft>
              <a:buSzPts val="1120"/>
              <a:buNone/>
              <a:defRPr sz="1400">
                <a:solidFill>
                  <a:schemeClr val="lt1"/>
                </a:solidFill>
              </a:defRPr>
            </a:lvl6pPr>
            <a:lvl7pPr indent="-228600" lvl="6" marL="3200400" algn="l">
              <a:spcBef>
                <a:spcPts val="600"/>
              </a:spcBef>
              <a:spcAft>
                <a:spcPts val="0"/>
              </a:spcAft>
              <a:buSzPts val="1120"/>
              <a:buNone/>
              <a:defRPr sz="1400">
                <a:solidFill>
                  <a:schemeClr val="lt1"/>
                </a:solidFill>
              </a:defRPr>
            </a:lvl7pPr>
            <a:lvl8pPr indent="-228600" lvl="7" marL="3657600" algn="l">
              <a:spcBef>
                <a:spcPts val="600"/>
              </a:spcBef>
              <a:spcAft>
                <a:spcPts val="0"/>
              </a:spcAft>
              <a:buSzPts val="1120"/>
              <a:buNone/>
              <a:defRPr sz="1400">
                <a:solidFill>
                  <a:schemeClr val="lt1"/>
                </a:solidFill>
              </a:defRPr>
            </a:lvl8pPr>
            <a:lvl9pPr indent="-228600" lvl="8" marL="4114800" algn="l">
              <a:spcBef>
                <a:spcPts val="600"/>
              </a:spcBef>
              <a:spcAft>
                <a:spcPts val="600"/>
              </a:spcAft>
              <a:buSzPts val="1120"/>
              <a:buNone/>
              <a:defRPr sz="1400">
                <a:solidFill>
                  <a:schemeClr val="lt1"/>
                </a:solidFill>
              </a:defRPr>
            </a:lvl9pPr>
          </a:lstStyle>
          <a:p/>
        </p:txBody>
      </p:sp>
      <p:sp>
        <p:nvSpPr>
          <p:cNvPr id="89" name="Google Shape;89;p16"/>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16"/>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6"/>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92" name="Shape 92"/>
        <p:cNvGrpSpPr/>
        <p:nvPr/>
      </p:nvGrpSpPr>
      <p:grpSpPr>
        <a:xfrm>
          <a:off x="0" y="0"/>
          <a:ext cx="0" cy="0"/>
          <a:chOff x="0" y="0"/>
          <a:chExt cx="0" cy="0"/>
        </a:xfrm>
      </p:grpSpPr>
      <p:sp>
        <p:nvSpPr>
          <p:cNvPr id="93" name="Google Shape;93;p17"/>
          <p:cNvSpPr txBox="1"/>
          <p:nvPr>
            <p:ph type="title"/>
          </p:nvPr>
        </p:nvSpPr>
        <p:spPr>
          <a:xfrm>
            <a:off x="1141411" y="685800"/>
            <a:ext cx="9144001" cy="27432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200"/>
              <a:buFont typeface="Century Gothic"/>
              <a:buNone/>
              <a:defRPr b="0" sz="3200"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7"/>
          <p:cNvSpPr txBox="1"/>
          <p:nvPr>
            <p:ph idx="1" type="body"/>
          </p:nvPr>
        </p:nvSpPr>
        <p:spPr>
          <a:xfrm>
            <a:off x="1446212" y="3429000"/>
            <a:ext cx="8534400" cy="381000"/>
          </a:xfrm>
          <a:prstGeom prst="rect">
            <a:avLst/>
          </a:prstGeom>
          <a:noFill/>
          <a:ln>
            <a:noFill/>
          </a:ln>
        </p:spPr>
        <p:txBody>
          <a:bodyPr anchorCtr="0" anchor="ctr" bIns="45700" lIns="91425" spcFirstLastPara="1" rIns="91425" wrap="square" tIns="45700">
            <a:normAutofit/>
          </a:bodyPr>
          <a:lstStyle>
            <a:lvl1pPr indent="-228600" lvl="0" marL="457200" algn="l">
              <a:spcBef>
                <a:spcPts val="400"/>
              </a:spcBef>
              <a:spcAft>
                <a:spcPts val="0"/>
              </a:spcAft>
              <a:buSzPts val="1600"/>
              <a:buFont typeface="Century Gothic"/>
              <a:buNone/>
              <a:defRPr/>
            </a:lvl1pPr>
            <a:lvl2pPr indent="-228600" lvl="1" marL="914400" algn="l">
              <a:spcBef>
                <a:spcPts val="600"/>
              </a:spcBef>
              <a:spcAft>
                <a:spcPts val="0"/>
              </a:spcAft>
              <a:buSzPts val="1440"/>
              <a:buFont typeface="Century Gothic"/>
              <a:buNone/>
              <a:defRPr/>
            </a:lvl2pPr>
            <a:lvl3pPr indent="-228600" lvl="2" marL="1371600" algn="l">
              <a:spcBef>
                <a:spcPts val="600"/>
              </a:spcBef>
              <a:spcAft>
                <a:spcPts val="0"/>
              </a:spcAft>
              <a:buSzPts val="1280"/>
              <a:buFont typeface="Century Gothic"/>
              <a:buNone/>
              <a:defRPr/>
            </a:lvl3pPr>
            <a:lvl4pPr indent="-228600" lvl="3" marL="1828800" algn="l">
              <a:spcBef>
                <a:spcPts val="600"/>
              </a:spcBef>
              <a:spcAft>
                <a:spcPts val="0"/>
              </a:spcAft>
              <a:buSzPts val="1120"/>
              <a:buFont typeface="Century Gothic"/>
              <a:buNone/>
              <a:defRPr/>
            </a:lvl4pPr>
            <a:lvl5pPr indent="-228600" lvl="4" marL="2286000" algn="l">
              <a:spcBef>
                <a:spcPts val="600"/>
              </a:spcBef>
              <a:spcAft>
                <a:spcPts val="0"/>
              </a:spcAft>
              <a:buSzPts val="1120"/>
              <a:buFont typeface="Century Gothic"/>
              <a:buNone/>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95" name="Google Shape;95;p17"/>
          <p:cNvSpPr txBox="1"/>
          <p:nvPr>
            <p:ph idx="2" type="body"/>
          </p:nvPr>
        </p:nvSpPr>
        <p:spPr>
          <a:xfrm>
            <a:off x="684213" y="4301067"/>
            <a:ext cx="8534400" cy="1684865"/>
          </a:xfrm>
          <a:prstGeom prst="rect">
            <a:avLst/>
          </a:prstGeom>
          <a:noFill/>
          <a:ln>
            <a:noFill/>
          </a:ln>
        </p:spPr>
        <p:txBody>
          <a:bodyPr anchorCtr="0" anchor="ctr" bIns="45700" lIns="91425" spcFirstLastPara="1" rIns="91425" wrap="square" tIns="45700">
            <a:normAutofit/>
          </a:bodyPr>
          <a:lstStyle>
            <a:lvl1pPr indent="-228600" lvl="0" marL="457200" algn="l">
              <a:spcBef>
                <a:spcPts val="400"/>
              </a:spcBef>
              <a:spcAft>
                <a:spcPts val="0"/>
              </a:spcAft>
              <a:buSzPts val="1600"/>
              <a:buNone/>
              <a:defRPr sz="2000">
                <a:solidFill>
                  <a:srgbClr val="0F486F"/>
                </a:solidFill>
              </a:defRPr>
            </a:lvl1pPr>
            <a:lvl2pPr indent="-228600" lvl="1" marL="914400" algn="l">
              <a:spcBef>
                <a:spcPts val="600"/>
              </a:spcBef>
              <a:spcAft>
                <a:spcPts val="0"/>
              </a:spcAft>
              <a:buSzPts val="1440"/>
              <a:buNone/>
              <a:defRPr sz="1800">
                <a:solidFill>
                  <a:schemeClr val="lt1"/>
                </a:solidFill>
              </a:defRPr>
            </a:lvl2pPr>
            <a:lvl3pPr indent="-228600" lvl="2" marL="1371600" algn="l">
              <a:spcBef>
                <a:spcPts val="600"/>
              </a:spcBef>
              <a:spcAft>
                <a:spcPts val="0"/>
              </a:spcAft>
              <a:buSzPts val="1280"/>
              <a:buNone/>
              <a:defRPr sz="1600">
                <a:solidFill>
                  <a:schemeClr val="lt1"/>
                </a:solidFill>
              </a:defRPr>
            </a:lvl3pPr>
            <a:lvl4pPr indent="-228600" lvl="3" marL="1828800" algn="l">
              <a:spcBef>
                <a:spcPts val="600"/>
              </a:spcBef>
              <a:spcAft>
                <a:spcPts val="0"/>
              </a:spcAft>
              <a:buSzPts val="1120"/>
              <a:buNone/>
              <a:defRPr sz="1400">
                <a:solidFill>
                  <a:schemeClr val="lt1"/>
                </a:solidFill>
              </a:defRPr>
            </a:lvl4pPr>
            <a:lvl5pPr indent="-228600" lvl="4" marL="2286000" algn="l">
              <a:spcBef>
                <a:spcPts val="600"/>
              </a:spcBef>
              <a:spcAft>
                <a:spcPts val="0"/>
              </a:spcAft>
              <a:buSzPts val="1120"/>
              <a:buNone/>
              <a:defRPr sz="1400">
                <a:solidFill>
                  <a:schemeClr val="lt1"/>
                </a:solidFill>
              </a:defRPr>
            </a:lvl5pPr>
            <a:lvl6pPr indent="-228600" lvl="5" marL="2743200" algn="l">
              <a:spcBef>
                <a:spcPts val="600"/>
              </a:spcBef>
              <a:spcAft>
                <a:spcPts val="0"/>
              </a:spcAft>
              <a:buSzPts val="1120"/>
              <a:buNone/>
              <a:defRPr sz="1400">
                <a:solidFill>
                  <a:schemeClr val="lt1"/>
                </a:solidFill>
              </a:defRPr>
            </a:lvl6pPr>
            <a:lvl7pPr indent="-228600" lvl="6" marL="3200400" algn="l">
              <a:spcBef>
                <a:spcPts val="600"/>
              </a:spcBef>
              <a:spcAft>
                <a:spcPts val="0"/>
              </a:spcAft>
              <a:buSzPts val="1120"/>
              <a:buNone/>
              <a:defRPr sz="1400">
                <a:solidFill>
                  <a:schemeClr val="lt1"/>
                </a:solidFill>
              </a:defRPr>
            </a:lvl7pPr>
            <a:lvl8pPr indent="-228600" lvl="7" marL="3657600" algn="l">
              <a:spcBef>
                <a:spcPts val="600"/>
              </a:spcBef>
              <a:spcAft>
                <a:spcPts val="0"/>
              </a:spcAft>
              <a:buSzPts val="1120"/>
              <a:buNone/>
              <a:defRPr sz="1400">
                <a:solidFill>
                  <a:schemeClr val="lt1"/>
                </a:solidFill>
              </a:defRPr>
            </a:lvl8pPr>
            <a:lvl9pPr indent="-228600" lvl="8" marL="4114800" algn="l">
              <a:spcBef>
                <a:spcPts val="600"/>
              </a:spcBef>
              <a:spcAft>
                <a:spcPts val="600"/>
              </a:spcAft>
              <a:buSzPts val="1120"/>
              <a:buNone/>
              <a:defRPr sz="1400">
                <a:solidFill>
                  <a:schemeClr val="lt1"/>
                </a:solidFill>
              </a:defRPr>
            </a:lvl9pPr>
          </a:lstStyle>
          <a:p/>
        </p:txBody>
      </p:sp>
      <p:sp>
        <p:nvSpPr>
          <p:cNvPr id="96" name="Google Shape;96;p17"/>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17"/>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17"/>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99" name="Google Shape;99;p17"/>
          <p:cNvSpPr txBox="1"/>
          <p:nvPr/>
        </p:nvSpPr>
        <p:spPr>
          <a:xfrm>
            <a:off x="531812" y="812222"/>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8000" u="none" cap="none" strike="noStrike">
                <a:solidFill>
                  <a:schemeClr val="lt1"/>
                </a:solidFill>
                <a:latin typeface="Century Gothic"/>
                <a:ea typeface="Century Gothic"/>
                <a:cs typeface="Century Gothic"/>
                <a:sym typeface="Century Gothic"/>
              </a:rPr>
              <a:t>“</a:t>
            </a:r>
            <a:endParaRPr/>
          </a:p>
        </p:txBody>
      </p:sp>
      <p:sp>
        <p:nvSpPr>
          <p:cNvPr id="100" name="Google Shape;100;p17"/>
          <p:cNvSpPr txBox="1"/>
          <p:nvPr/>
        </p:nvSpPr>
        <p:spPr>
          <a:xfrm>
            <a:off x="10285412" y="2768601"/>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0" i="0" lang="en-US" sz="8000" u="none" cap="none" strike="noStrike">
                <a:solidFill>
                  <a:schemeClr val="lt1"/>
                </a:solidFill>
                <a:latin typeface="Century Gothic"/>
                <a:ea typeface="Century Gothic"/>
                <a:cs typeface="Century Gothic"/>
                <a:sym typeface="Century Gothic"/>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01" name="Shape 101"/>
        <p:cNvGrpSpPr/>
        <p:nvPr/>
      </p:nvGrpSpPr>
      <p:grpSpPr>
        <a:xfrm>
          <a:off x="0" y="0"/>
          <a:ext cx="0" cy="0"/>
          <a:chOff x="0" y="0"/>
          <a:chExt cx="0" cy="0"/>
        </a:xfrm>
      </p:grpSpPr>
      <p:sp>
        <p:nvSpPr>
          <p:cNvPr id="102" name="Google Shape;102;p18"/>
          <p:cNvSpPr txBox="1"/>
          <p:nvPr>
            <p:ph type="title"/>
          </p:nvPr>
        </p:nvSpPr>
        <p:spPr>
          <a:xfrm>
            <a:off x="684212" y="3429000"/>
            <a:ext cx="8534400" cy="16974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3200"/>
              <a:buFont typeface="Century Gothic"/>
              <a:buNone/>
              <a:defRPr b="0" sz="32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18"/>
          <p:cNvSpPr txBox="1"/>
          <p:nvPr>
            <p:ph idx="1" type="body"/>
          </p:nvPr>
        </p:nvSpPr>
        <p:spPr>
          <a:xfrm>
            <a:off x="684211" y="5132981"/>
            <a:ext cx="8535990"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400"/>
              </a:spcBef>
              <a:spcAft>
                <a:spcPts val="0"/>
              </a:spcAft>
              <a:buSzPts val="1600"/>
              <a:buNone/>
              <a:defRPr sz="2000">
                <a:solidFill>
                  <a:srgbClr val="0F486F"/>
                </a:solidFill>
              </a:defRPr>
            </a:lvl1pPr>
            <a:lvl2pPr indent="-228600" lvl="1" marL="914400" algn="l">
              <a:spcBef>
                <a:spcPts val="600"/>
              </a:spcBef>
              <a:spcAft>
                <a:spcPts val="0"/>
              </a:spcAft>
              <a:buSzPts val="1440"/>
              <a:buNone/>
              <a:defRPr sz="1800">
                <a:solidFill>
                  <a:schemeClr val="lt1"/>
                </a:solidFill>
              </a:defRPr>
            </a:lvl2pPr>
            <a:lvl3pPr indent="-228600" lvl="2" marL="1371600" algn="l">
              <a:spcBef>
                <a:spcPts val="600"/>
              </a:spcBef>
              <a:spcAft>
                <a:spcPts val="0"/>
              </a:spcAft>
              <a:buSzPts val="1280"/>
              <a:buNone/>
              <a:defRPr sz="1600">
                <a:solidFill>
                  <a:schemeClr val="lt1"/>
                </a:solidFill>
              </a:defRPr>
            </a:lvl3pPr>
            <a:lvl4pPr indent="-228600" lvl="3" marL="1828800" algn="l">
              <a:spcBef>
                <a:spcPts val="600"/>
              </a:spcBef>
              <a:spcAft>
                <a:spcPts val="0"/>
              </a:spcAft>
              <a:buSzPts val="1120"/>
              <a:buNone/>
              <a:defRPr sz="1400">
                <a:solidFill>
                  <a:schemeClr val="lt1"/>
                </a:solidFill>
              </a:defRPr>
            </a:lvl4pPr>
            <a:lvl5pPr indent="-228600" lvl="4" marL="2286000" algn="l">
              <a:spcBef>
                <a:spcPts val="600"/>
              </a:spcBef>
              <a:spcAft>
                <a:spcPts val="0"/>
              </a:spcAft>
              <a:buSzPts val="1120"/>
              <a:buNone/>
              <a:defRPr sz="1400">
                <a:solidFill>
                  <a:schemeClr val="lt1"/>
                </a:solidFill>
              </a:defRPr>
            </a:lvl5pPr>
            <a:lvl6pPr indent="-228600" lvl="5" marL="2743200" algn="l">
              <a:spcBef>
                <a:spcPts val="600"/>
              </a:spcBef>
              <a:spcAft>
                <a:spcPts val="0"/>
              </a:spcAft>
              <a:buSzPts val="1120"/>
              <a:buNone/>
              <a:defRPr sz="1400">
                <a:solidFill>
                  <a:schemeClr val="lt1"/>
                </a:solidFill>
              </a:defRPr>
            </a:lvl6pPr>
            <a:lvl7pPr indent="-228600" lvl="6" marL="3200400" algn="l">
              <a:spcBef>
                <a:spcPts val="600"/>
              </a:spcBef>
              <a:spcAft>
                <a:spcPts val="0"/>
              </a:spcAft>
              <a:buSzPts val="1120"/>
              <a:buNone/>
              <a:defRPr sz="1400">
                <a:solidFill>
                  <a:schemeClr val="lt1"/>
                </a:solidFill>
              </a:defRPr>
            </a:lvl7pPr>
            <a:lvl8pPr indent="-228600" lvl="7" marL="3657600" algn="l">
              <a:spcBef>
                <a:spcPts val="600"/>
              </a:spcBef>
              <a:spcAft>
                <a:spcPts val="0"/>
              </a:spcAft>
              <a:buSzPts val="1120"/>
              <a:buNone/>
              <a:defRPr sz="1400">
                <a:solidFill>
                  <a:schemeClr val="lt1"/>
                </a:solidFill>
              </a:defRPr>
            </a:lvl8pPr>
            <a:lvl9pPr indent="-228600" lvl="8" marL="4114800" algn="l">
              <a:spcBef>
                <a:spcPts val="600"/>
              </a:spcBef>
              <a:spcAft>
                <a:spcPts val="600"/>
              </a:spcAft>
              <a:buSzPts val="1120"/>
              <a:buNone/>
              <a:defRPr sz="1400">
                <a:solidFill>
                  <a:schemeClr val="lt1"/>
                </a:solidFill>
              </a:defRPr>
            </a:lvl9pPr>
          </a:lstStyle>
          <a:p/>
        </p:txBody>
      </p:sp>
      <p:sp>
        <p:nvSpPr>
          <p:cNvPr id="104" name="Google Shape;104;p18"/>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18"/>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18"/>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07" name="Shape 107"/>
        <p:cNvGrpSpPr/>
        <p:nvPr/>
      </p:nvGrpSpPr>
      <p:grpSpPr>
        <a:xfrm>
          <a:off x="0" y="0"/>
          <a:ext cx="0" cy="0"/>
          <a:chOff x="0" y="0"/>
          <a:chExt cx="0" cy="0"/>
        </a:xfrm>
      </p:grpSpPr>
      <p:sp>
        <p:nvSpPr>
          <p:cNvPr id="108" name="Google Shape;108;p19"/>
          <p:cNvSpPr txBox="1"/>
          <p:nvPr>
            <p:ph type="title"/>
          </p:nvPr>
        </p:nvSpPr>
        <p:spPr>
          <a:xfrm>
            <a:off x="1141413" y="685800"/>
            <a:ext cx="9144000" cy="27432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200"/>
              <a:buFont typeface="Century Gothic"/>
              <a:buNone/>
              <a:defRPr b="0" sz="3200"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19"/>
          <p:cNvSpPr txBox="1"/>
          <p:nvPr>
            <p:ph idx="1" type="body"/>
          </p:nvPr>
        </p:nvSpPr>
        <p:spPr>
          <a:xfrm>
            <a:off x="684212" y="3928534"/>
            <a:ext cx="8534401" cy="1049866"/>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SzPts val="1920"/>
              <a:buNone/>
              <a:defRPr b="0" sz="2400" cap="none">
                <a:solidFill>
                  <a:schemeClr val="lt1"/>
                </a:solidFill>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110" name="Google Shape;110;p19"/>
          <p:cNvSpPr txBox="1"/>
          <p:nvPr>
            <p:ph idx="2" type="body"/>
          </p:nvPr>
        </p:nvSpPr>
        <p:spPr>
          <a:xfrm>
            <a:off x="684211" y="4978400"/>
            <a:ext cx="8534401" cy="1016000"/>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SzPts val="1440"/>
              <a:buNone/>
              <a:defRPr sz="1800">
                <a:solidFill>
                  <a:srgbClr val="0F486F"/>
                </a:solidFill>
              </a:defRPr>
            </a:lvl1pPr>
            <a:lvl2pPr indent="-228600" lvl="1" marL="914400" algn="l">
              <a:spcBef>
                <a:spcPts val="600"/>
              </a:spcBef>
              <a:spcAft>
                <a:spcPts val="0"/>
              </a:spcAft>
              <a:buSzPts val="1440"/>
              <a:buNone/>
              <a:defRPr sz="1800">
                <a:solidFill>
                  <a:schemeClr val="lt1"/>
                </a:solidFill>
              </a:defRPr>
            </a:lvl2pPr>
            <a:lvl3pPr indent="-228600" lvl="2" marL="1371600" algn="l">
              <a:spcBef>
                <a:spcPts val="600"/>
              </a:spcBef>
              <a:spcAft>
                <a:spcPts val="0"/>
              </a:spcAft>
              <a:buSzPts val="1280"/>
              <a:buNone/>
              <a:defRPr sz="1600">
                <a:solidFill>
                  <a:schemeClr val="lt1"/>
                </a:solidFill>
              </a:defRPr>
            </a:lvl3pPr>
            <a:lvl4pPr indent="-228600" lvl="3" marL="1828800" algn="l">
              <a:spcBef>
                <a:spcPts val="600"/>
              </a:spcBef>
              <a:spcAft>
                <a:spcPts val="0"/>
              </a:spcAft>
              <a:buSzPts val="1120"/>
              <a:buNone/>
              <a:defRPr sz="1400">
                <a:solidFill>
                  <a:schemeClr val="lt1"/>
                </a:solidFill>
              </a:defRPr>
            </a:lvl4pPr>
            <a:lvl5pPr indent="-228600" lvl="4" marL="2286000" algn="l">
              <a:spcBef>
                <a:spcPts val="600"/>
              </a:spcBef>
              <a:spcAft>
                <a:spcPts val="0"/>
              </a:spcAft>
              <a:buSzPts val="1120"/>
              <a:buNone/>
              <a:defRPr sz="1400">
                <a:solidFill>
                  <a:schemeClr val="lt1"/>
                </a:solidFill>
              </a:defRPr>
            </a:lvl5pPr>
            <a:lvl6pPr indent="-228600" lvl="5" marL="2743200" algn="l">
              <a:spcBef>
                <a:spcPts val="600"/>
              </a:spcBef>
              <a:spcAft>
                <a:spcPts val="0"/>
              </a:spcAft>
              <a:buSzPts val="1120"/>
              <a:buNone/>
              <a:defRPr sz="1400">
                <a:solidFill>
                  <a:schemeClr val="lt1"/>
                </a:solidFill>
              </a:defRPr>
            </a:lvl6pPr>
            <a:lvl7pPr indent="-228600" lvl="6" marL="3200400" algn="l">
              <a:spcBef>
                <a:spcPts val="600"/>
              </a:spcBef>
              <a:spcAft>
                <a:spcPts val="0"/>
              </a:spcAft>
              <a:buSzPts val="1120"/>
              <a:buNone/>
              <a:defRPr sz="1400">
                <a:solidFill>
                  <a:schemeClr val="lt1"/>
                </a:solidFill>
              </a:defRPr>
            </a:lvl7pPr>
            <a:lvl8pPr indent="-228600" lvl="7" marL="3657600" algn="l">
              <a:spcBef>
                <a:spcPts val="600"/>
              </a:spcBef>
              <a:spcAft>
                <a:spcPts val="0"/>
              </a:spcAft>
              <a:buSzPts val="1120"/>
              <a:buNone/>
              <a:defRPr sz="1400">
                <a:solidFill>
                  <a:schemeClr val="lt1"/>
                </a:solidFill>
              </a:defRPr>
            </a:lvl8pPr>
            <a:lvl9pPr indent="-228600" lvl="8" marL="4114800" algn="l">
              <a:spcBef>
                <a:spcPts val="600"/>
              </a:spcBef>
              <a:spcAft>
                <a:spcPts val="600"/>
              </a:spcAft>
              <a:buSzPts val="1120"/>
              <a:buNone/>
              <a:defRPr sz="1400">
                <a:solidFill>
                  <a:schemeClr val="lt1"/>
                </a:solidFill>
              </a:defRPr>
            </a:lvl9pPr>
          </a:lstStyle>
          <a:p/>
        </p:txBody>
      </p:sp>
      <p:sp>
        <p:nvSpPr>
          <p:cNvPr id="111" name="Google Shape;111;p19"/>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19"/>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19"/>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14" name="Google Shape;114;p19"/>
          <p:cNvSpPr txBox="1"/>
          <p:nvPr/>
        </p:nvSpPr>
        <p:spPr>
          <a:xfrm>
            <a:off x="531812" y="812222"/>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8000" u="none" cap="none" strike="noStrike">
                <a:solidFill>
                  <a:schemeClr val="lt1"/>
                </a:solidFill>
                <a:latin typeface="Century Gothic"/>
                <a:ea typeface="Century Gothic"/>
                <a:cs typeface="Century Gothic"/>
                <a:sym typeface="Century Gothic"/>
              </a:rPr>
              <a:t>“</a:t>
            </a:r>
            <a:endParaRPr/>
          </a:p>
        </p:txBody>
      </p:sp>
      <p:sp>
        <p:nvSpPr>
          <p:cNvPr id="115" name="Google Shape;115;p19"/>
          <p:cNvSpPr txBox="1"/>
          <p:nvPr/>
        </p:nvSpPr>
        <p:spPr>
          <a:xfrm>
            <a:off x="10285412" y="2768601"/>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0" i="0" lang="en-US" sz="8000" u="none" cap="none" strike="noStrike">
                <a:solidFill>
                  <a:schemeClr val="lt1"/>
                </a:solidFill>
                <a:latin typeface="Century Gothic"/>
                <a:ea typeface="Century Gothic"/>
                <a:cs typeface="Century Gothic"/>
                <a:sym typeface="Century Gothic"/>
              </a:rPr>
              <a:t>”</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16" name="Shape 116"/>
        <p:cNvGrpSpPr/>
        <p:nvPr/>
      </p:nvGrpSpPr>
      <p:grpSpPr>
        <a:xfrm>
          <a:off x="0" y="0"/>
          <a:ext cx="0" cy="0"/>
          <a:chOff x="0" y="0"/>
          <a:chExt cx="0" cy="0"/>
        </a:xfrm>
      </p:grpSpPr>
      <p:sp>
        <p:nvSpPr>
          <p:cNvPr id="117" name="Google Shape;117;p20"/>
          <p:cNvSpPr txBox="1"/>
          <p:nvPr>
            <p:ph type="title"/>
          </p:nvPr>
        </p:nvSpPr>
        <p:spPr>
          <a:xfrm>
            <a:off x="684213" y="685800"/>
            <a:ext cx="10058400" cy="27432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600"/>
              <a:buFont typeface="Century Gothic"/>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20"/>
          <p:cNvSpPr txBox="1"/>
          <p:nvPr>
            <p:ph idx="1" type="body"/>
          </p:nvPr>
        </p:nvSpPr>
        <p:spPr>
          <a:xfrm>
            <a:off x="684212" y="3928534"/>
            <a:ext cx="8534400" cy="838200"/>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SzPts val="1920"/>
              <a:buNone/>
              <a:defRPr b="0" sz="2400" cap="none">
                <a:solidFill>
                  <a:schemeClr val="lt1"/>
                </a:solidFill>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119" name="Google Shape;119;p20"/>
          <p:cNvSpPr txBox="1"/>
          <p:nvPr>
            <p:ph idx="2" type="body"/>
          </p:nvPr>
        </p:nvSpPr>
        <p:spPr>
          <a:xfrm>
            <a:off x="684211" y="4766732"/>
            <a:ext cx="8534401" cy="1227667"/>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SzPts val="1440"/>
              <a:buNone/>
              <a:defRPr sz="1800">
                <a:solidFill>
                  <a:srgbClr val="0F486F"/>
                </a:solidFill>
              </a:defRPr>
            </a:lvl1pPr>
            <a:lvl2pPr indent="-228600" lvl="1" marL="914400" algn="l">
              <a:spcBef>
                <a:spcPts val="600"/>
              </a:spcBef>
              <a:spcAft>
                <a:spcPts val="0"/>
              </a:spcAft>
              <a:buSzPts val="1440"/>
              <a:buNone/>
              <a:defRPr sz="1800">
                <a:solidFill>
                  <a:schemeClr val="lt1"/>
                </a:solidFill>
              </a:defRPr>
            </a:lvl2pPr>
            <a:lvl3pPr indent="-228600" lvl="2" marL="1371600" algn="l">
              <a:spcBef>
                <a:spcPts val="600"/>
              </a:spcBef>
              <a:spcAft>
                <a:spcPts val="0"/>
              </a:spcAft>
              <a:buSzPts val="1280"/>
              <a:buNone/>
              <a:defRPr sz="1600">
                <a:solidFill>
                  <a:schemeClr val="lt1"/>
                </a:solidFill>
              </a:defRPr>
            </a:lvl3pPr>
            <a:lvl4pPr indent="-228600" lvl="3" marL="1828800" algn="l">
              <a:spcBef>
                <a:spcPts val="600"/>
              </a:spcBef>
              <a:spcAft>
                <a:spcPts val="0"/>
              </a:spcAft>
              <a:buSzPts val="1120"/>
              <a:buNone/>
              <a:defRPr sz="1400">
                <a:solidFill>
                  <a:schemeClr val="lt1"/>
                </a:solidFill>
              </a:defRPr>
            </a:lvl4pPr>
            <a:lvl5pPr indent="-228600" lvl="4" marL="2286000" algn="l">
              <a:spcBef>
                <a:spcPts val="600"/>
              </a:spcBef>
              <a:spcAft>
                <a:spcPts val="0"/>
              </a:spcAft>
              <a:buSzPts val="1120"/>
              <a:buNone/>
              <a:defRPr sz="1400">
                <a:solidFill>
                  <a:schemeClr val="lt1"/>
                </a:solidFill>
              </a:defRPr>
            </a:lvl5pPr>
            <a:lvl6pPr indent="-228600" lvl="5" marL="2743200" algn="l">
              <a:spcBef>
                <a:spcPts val="600"/>
              </a:spcBef>
              <a:spcAft>
                <a:spcPts val="0"/>
              </a:spcAft>
              <a:buSzPts val="1120"/>
              <a:buNone/>
              <a:defRPr sz="1400">
                <a:solidFill>
                  <a:schemeClr val="lt1"/>
                </a:solidFill>
              </a:defRPr>
            </a:lvl6pPr>
            <a:lvl7pPr indent="-228600" lvl="6" marL="3200400" algn="l">
              <a:spcBef>
                <a:spcPts val="600"/>
              </a:spcBef>
              <a:spcAft>
                <a:spcPts val="0"/>
              </a:spcAft>
              <a:buSzPts val="1120"/>
              <a:buNone/>
              <a:defRPr sz="1400">
                <a:solidFill>
                  <a:schemeClr val="lt1"/>
                </a:solidFill>
              </a:defRPr>
            </a:lvl7pPr>
            <a:lvl8pPr indent="-228600" lvl="7" marL="3657600" algn="l">
              <a:spcBef>
                <a:spcPts val="600"/>
              </a:spcBef>
              <a:spcAft>
                <a:spcPts val="0"/>
              </a:spcAft>
              <a:buSzPts val="1120"/>
              <a:buNone/>
              <a:defRPr sz="1400">
                <a:solidFill>
                  <a:schemeClr val="lt1"/>
                </a:solidFill>
              </a:defRPr>
            </a:lvl8pPr>
            <a:lvl9pPr indent="-228600" lvl="8" marL="4114800" algn="l">
              <a:spcBef>
                <a:spcPts val="600"/>
              </a:spcBef>
              <a:spcAft>
                <a:spcPts val="600"/>
              </a:spcAft>
              <a:buSzPts val="1120"/>
              <a:buNone/>
              <a:defRPr sz="1400">
                <a:solidFill>
                  <a:schemeClr val="lt1"/>
                </a:solidFill>
              </a:defRPr>
            </a:lvl9pPr>
          </a:lstStyle>
          <a:p/>
        </p:txBody>
      </p:sp>
      <p:sp>
        <p:nvSpPr>
          <p:cNvPr id="120" name="Google Shape;120;p20"/>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20"/>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20"/>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3" name="Shape 123"/>
        <p:cNvGrpSpPr/>
        <p:nvPr/>
      </p:nvGrpSpPr>
      <p:grpSpPr>
        <a:xfrm>
          <a:off x="0" y="0"/>
          <a:ext cx="0" cy="0"/>
          <a:chOff x="0" y="0"/>
          <a:chExt cx="0" cy="0"/>
        </a:xfrm>
      </p:grpSpPr>
      <p:sp>
        <p:nvSpPr>
          <p:cNvPr id="124" name="Google Shape;124;p21"/>
          <p:cNvSpPr txBox="1"/>
          <p:nvPr>
            <p:ph type="title"/>
          </p:nvPr>
        </p:nvSpPr>
        <p:spPr>
          <a:xfrm>
            <a:off x="684212" y="4487332"/>
            <a:ext cx="8534400" cy="150706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6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21"/>
          <p:cNvSpPr txBox="1"/>
          <p:nvPr>
            <p:ph idx="1" type="body"/>
          </p:nvPr>
        </p:nvSpPr>
        <p:spPr>
          <a:xfrm rot="5400000">
            <a:off x="3143778" y="-1773766"/>
            <a:ext cx="3615267" cy="8534400"/>
          </a:xfrm>
          <a:prstGeom prst="rect">
            <a:avLst/>
          </a:prstGeom>
          <a:noFill/>
          <a:ln>
            <a:noFill/>
          </a:ln>
        </p:spPr>
        <p:txBody>
          <a:bodyPr anchorCtr="0" anchor="t" bIns="45700" lIns="91425" spcFirstLastPara="1" rIns="91425" wrap="square" tIns="45700">
            <a:normAutofit/>
          </a:bodyPr>
          <a:lstStyle>
            <a:lvl1pPr indent="-320040" lvl="0" marL="457200" algn="l">
              <a:spcBef>
                <a:spcPts val="360"/>
              </a:spcBef>
              <a:spcAft>
                <a:spcPts val="0"/>
              </a:spcAft>
              <a:buSzPts val="1440"/>
              <a:buChar char="▶"/>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126" name="Google Shape;126;p21"/>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21"/>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21"/>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29" name="Shape 129"/>
        <p:cNvGrpSpPr/>
        <p:nvPr/>
      </p:nvGrpSpPr>
      <p:grpSpPr>
        <a:xfrm>
          <a:off x="0" y="0"/>
          <a:ext cx="0" cy="0"/>
          <a:chOff x="0" y="0"/>
          <a:chExt cx="0" cy="0"/>
        </a:xfrm>
      </p:grpSpPr>
      <p:sp>
        <p:nvSpPr>
          <p:cNvPr id="130" name="Google Shape;130;p22"/>
          <p:cNvSpPr txBox="1"/>
          <p:nvPr>
            <p:ph type="title"/>
          </p:nvPr>
        </p:nvSpPr>
        <p:spPr>
          <a:xfrm rot="5400000">
            <a:off x="7427912" y="1943100"/>
            <a:ext cx="4572000" cy="20574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22"/>
          <p:cNvSpPr txBox="1"/>
          <p:nvPr>
            <p:ph idx="1" type="body"/>
          </p:nvPr>
        </p:nvSpPr>
        <p:spPr>
          <a:xfrm rot="5400000">
            <a:off x="1943100" y="-571500"/>
            <a:ext cx="5308600" cy="7823200"/>
          </a:xfrm>
          <a:prstGeom prst="rect">
            <a:avLst/>
          </a:prstGeom>
          <a:noFill/>
          <a:ln>
            <a:noFill/>
          </a:ln>
        </p:spPr>
        <p:txBody>
          <a:bodyPr anchorCtr="0" anchor="t" bIns="45700" lIns="91425" spcFirstLastPara="1" rIns="91425" wrap="square" tIns="45700">
            <a:normAutofit/>
          </a:bodyPr>
          <a:lstStyle>
            <a:lvl1pPr indent="-320040" lvl="0" marL="457200" algn="l">
              <a:spcBef>
                <a:spcPts val="360"/>
              </a:spcBef>
              <a:spcAft>
                <a:spcPts val="0"/>
              </a:spcAft>
              <a:buSzPts val="1440"/>
              <a:buChar char="▶"/>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132" name="Google Shape;132;p22"/>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22"/>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22"/>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4" name="Shape 24"/>
        <p:cNvGrpSpPr/>
        <p:nvPr/>
      </p:nvGrpSpPr>
      <p:grpSpPr>
        <a:xfrm>
          <a:off x="0" y="0"/>
          <a:ext cx="0" cy="0"/>
          <a:chOff x="0" y="0"/>
          <a:chExt cx="0" cy="0"/>
        </a:xfrm>
      </p:grpSpPr>
      <p:sp>
        <p:nvSpPr>
          <p:cNvPr id="25" name="Google Shape;25;p7"/>
          <p:cNvSpPr txBox="1"/>
          <p:nvPr>
            <p:ph type="ctrTitle"/>
          </p:nvPr>
        </p:nvSpPr>
        <p:spPr>
          <a:xfrm>
            <a:off x="684212" y="685799"/>
            <a:ext cx="8001000" cy="2971801"/>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48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7"/>
          <p:cNvSpPr txBox="1"/>
          <p:nvPr>
            <p:ph idx="1" type="subTitle"/>
          </p:nvPr>
        </p:nvSpPr>
        <p:spPr>
          <a:xfrm>
            <a:off x="684212" y="3843867"/>
            <a:ext cx="6400800" cy="1947333"/>
          </a:xfrm>
          <a:prstGeom prst="rect">
            <a:avLst/>
          </a:prstGeom>
          <a:noFill/>
          <a:ln>
            <a:noFill/>
          </a:ln>
        </p:spPr>
        <p:txBody>
          <a:bodyPr anchorCtr="0" anchor="t" bIns="45700" lIns="91425" spcFirstLastPara="1" rIns="91425" wrap="square" tIns="45700">
            <a:normAutofit/>
          </a:bodyPr>
          <a:lstStyle>
            <a:lvl1pPr lvl="0" algn="l">
              <a:spcBef>
                <a:spcPts val="420"/>
              </a:spcBef>
              <a:spcAft>
                <a:spcPts val="0"/>
              </a:spcAft>
              <a:buSzPts val="1680"/>
              <a:buNone/>
              <a:defRPr sz="2100">
                <a:solidFill>
                  <a:srgbClr val="0F486F"/>
                </a:solidFill>
              </a:defRPr>
            </a:lvl1pPr>
            <a:lvl2pPr lvl="1" algn="ctr">
              <a:spcBef>
                <a:spcPts val="600"/>
              </a:spcBef>
              <a:spcAft>
                <a:spcPts val="0"/>
              </a:spcAft>
              <a:buSzPts val="1440"/>
              <a:buNone/>
              <a:defRPr>
                <a:solidFill>
                  <a:schemeClr val="lt1"/>
                </a:solidFill>
              </a:defRPr>
            </a:lvl2pPr>
            <a:lvl3pPr lvl="2" algn="ctr">
              <a:spcBef>
                <a:spcPts val="600"/>
              </a:spcBef>
              <a:spcAft>
                <a:spcPts val="0"/>
              </a:spcAft>
              <a:buSzPts val="1280"/>
              <a:buNone/>
              <a:defRPr>
                <a:solidFill>
                  <a:schemeClr val="lt1"/>
                </a:solidFill>
              </a:defRPr>
            </a:lvl3pPr>
            <a:lvl4pPr lvl="3" algn="ctr">
              <a:spcBef>
                <a:spcPts val="600"/>
              </a:spcBef>
              <a:spcAft>
                <a:spcPts val="0"/>
              </a:spcAft>
              <a:buSzPts val="1120"/>
              <a:buNone/>
              <a:defRPr>
                <a:solidFill>
                  <a:schemeClr val="lt1"/>
                </a:solidFill>
              </a:defRPr>
            </a:lvl4pPr>
            <a:lvl5pPr lvl="4" algn="ctr">
              <a:spcBef>
                <a:spcPts val="600"/>
              </a:spcBef>
              <a:spcAft>
                <a:spcPts val="0"/>
              </a:spcAft>
              <a:buSzPts val="1120"/>
              <a:buNone/>
              <a:defRPr>
                <a:solidFill>
                  <a:schemeClr val="lt1"/>
                </a:solidFill>
              </a:defRPr>
            </a:lvl5pPr>
            <a:lvl6pPr lvl="5" algn="ctr">
              <a:spcBef>
                <a:spcPts val="600"/>
              </a:spcBef>
              <a:spcAft>
                <a:spcPts val="0"/>
              </a:spcAft>
              <a:buSzPts val="1120"/>
              <a:buNone/>
              <a:defRPr>
                <a:solidFill>
                  <a:schemeClr val="lt1"/>
                </a:solidFill>
              </a:defRPr>
            </a:lvl6pPr>
            <a:lvl7pPr lvl="6" algn="ctr">
              <a:spcBef>
                <a:spcPts val="600"/>
              </a:spcBef>
              <a:spcAft>
                <a:spcPts val="0"/>
              </a:spcAft>
              <a:buSzPts val="1120"/>
              <a:buNone/>
              <a:defRPr>
                <a:solidFill>
                  <a:schemeClr val="lt1"/>
                </a:solidFill>
              </a:defRPr>
            </a:lvl7pPr>
            <a:lvl8pPr lvl="7" algn="ctr">
              <a:spcBef>
                <a:spcPts val="600"/>
              </a:spcBef>
              <a:spcAft>
                <a:spcPts val="0"/>
              </a:spcAft>
              <a:buSzPts val="1120"/>
              <a:buNone/>
              <a:defRPr>
                <a:solidFill>
                  <a:schemeClr val="lt1"/>
                </a:solidFill>
              </a:defRPr>
            </a:lvl8pPr>
            <a:lvl9pPr lvl="8" algn="ctr">
              <a:spcBef>
                <a:spcPts val="600"/>
              </a:spcBef>
              <a:spcAft>
                <a:spcPts val="600"/>
              </a:spcAft>
              <a:buSzPts val="1120"/>
              <a:buNone/>
              <a:defRPr>
                <a:solidFill>
                  <a:schemeClr val="lt1"/>
                </a:solidFill>
              </a:defRPr>
            </a:lvl9pPr>
          </a:lstStyle>
          <a:p/>
        </p:txBody>
      </p:sp>
      <p:sp>
        <p:nvSpPr>
          <p:cNvPr id="27" name="Google Shape;27;p7"/>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7"/>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7"/>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30" name="Google Shape;30;p7"/>
          <p:cNvCxnSpPr/>
          <p:nvPr/>
        </p:nvCxnSpPr>
        <p:spPr>
          <a:xfrm flipH="1">
            <a:off x="8228012" y="8467"/>
            <a:ext cx="3810000" cy="3810000"/>
          </a:xfrm>
          <a:prstGeom prst="straightConnector1">
            <a:avLst/>
          </a:prstGeom>
          <a:noFill/>
          <a:ln cap="flat" cmpd="sng" w="12700">
            <a:solidFill>
              <a:schemeClr val="lt1"/>
            </a:solidFill>
            <a:prstDash val="solid"/>
            <a:round/>
            <a:headEnd len="sm" w="sm" type="none"/>
            <a:tailEnd len="sm" w="sm" type="none"/>
          </a:ln>
        </p:spPr>
      </p:cxnSp>
      <p:cxnSp>
        <p:nvCxnSpPr>
          <p:cNvPr id="31" name="Google Shape;31;p7"/>
          <p:cNvCxnSpPr/>
          <p:nvPr/>
        </p:nvCxnSpPr>
        <p:spPr>
          <a:xfrm flipH="1">
            <a:off x="6108170" y="91545"/>
            <a:ext cx="6080655" cy="6080655"/>
          </a:xfrm>
          <a:prstGeom prst="straightConnector1">
            <a:avLst/>
          </a:prstGeom>
          <a:noFill/>
          <a:ln cap="flat" cmpd="sng" w="12700">
            <a:solidFill>
              <a:schemeClr val="lt1"/>
            </a:solidFill>
            <a:prstDash val="solid"/>
            <a:round/>
            <a:headEnd len="sm" w="sm" type="none"/>
            <a:tailEnd len="sm" w="sm" type="none"/>
          </a:ln>
        </p:spPr>
      </p:cxnSp>
      <p:cxnSp>
        <p:nvCxnSpPr>
          <p:cNvPr id="32" name="Google Shape;32;p7"/>
          <p:cNvCxnSpPr/>
          <p:nvPr/>
        </p:nvCxnSpPr>
        <p:spPr>
          <a:xfrm flipH="1">
            <a:off x="7235825" y="228600"/>
            <a:ext cx="4953000" cy="4953000"/>
          </a:xfrm>
          <a:prstGeom prst="straightConnector1">
            <a:avLst/>
          </a:prstGeom>
          <a:noFill/>
          <a:ln cap="flat" cmpd="sng" w="12700">
            <a:solidFill>
              <a:schemeClr val="lt1"/>
            </a:solidFill>
            <a:prstDash val="solid"/>
            <a:round/>
            <a:headEnd len="sm" w="sm" type="none"/>
            <a:tailEnd len="sm" w="sm" type="none"/>
          </a:ln>
        </p:spPr>
      </p:cxnSp>
      <p:cxnSp>
        <p:nvCxnSpPr>
          <p:cNvPr id="33" name="Google Shape;33;p7"/>
          <p:cNvCxnSpPr/>
          <p:nvPr/>
        </p:nvCxnSpPr>
        <p:spPr>
          <a:xfrm flipH="1">
            <a:off x="7335837" y="32278"/>
            <a:ext cx="4852989" cy="4852989"/>
          </a:xfrm>
          <a:prstGeom prst="straightConnector1">
            <a:avLst/>
          </a:prstGeom>
          <a:noFill/>
          <a:ln cap="flat" cmpd="sng" w="31750">
            <a:solidFill>
              <a:schemeClr val="lt1"/>
            </a:solidFill>
            <a:prstDash val="solid"/>
            <a:round/>
            <a:headEnd len="sm" w="sm" type="none"/>
            <a:tailEnd len="sm" w="sm" type="none"/>
          </a:ln>
        </p:spPr>
      </p:cxnSp>
      <p:cxnSp>
        <p:nvCxnSpPr>
          <p:cNvPr id="34" name="Google Shape;34;p7"/>
          <p:cNvCxnSpPr/>
          <p:nvPr/>
        </p:nvCxnSpPr>
        <p:spPr>
          <a:xfrm flipH="1">
            <a:off x="7845426" y="609601"/>
            <a:ext cx="4343399" cy="4343399"/>
          </a:xfrm>
          <a:prstGeom prst="straightConnector1">
            <a:avLst/>
          </a:prstGeom>
          <a:noFill/>
          <a:ln cap="flat" cmpd="sng" w="31750">
            <a:solidFill>
              <a:schemeClr val="lt1"/>
            </a:solidFill>
            <a:prstDash val="solid"/>
            <a:round/>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5" name="Shape 35"/>
        <p:cNvGrpSpPr/>
        <p:nvPr/>
      </p:nvGrpSpPr>
      <p:grpSpPr>
        <a:xfrm>
          <a:off x="0" y="0"/>
          <a:ext cx="0" cy="0"/>
          <a:chOff x="0" y="0"/>
          <a:chExt cx="0" cy="0"/>
        </a:xfrm>
      </p:grpSpPr>
      <p:sp>
        <p:nvSpPr>
          <p:cNvPr id="36" name="Google Shape;36;p8"/>
          <p:cNvSpPr txBox="1"/>
          <p:nvPr>
            <p:ph type="title"/>
          </p:nvPr>
        </p:nvSpPr>
        <p:spPr>
          <a:xfrm>
            <a:off x="684212" y="4487332"/>
            <a:ext cx="8534400" cy="150706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8"/>
          <p:cNvSpPr txBox="1"/>
          <p:nvPr>
            <p:ph idx="1" type="body"/>
          </p:nvPr>
        </p:nvSpPr>
        <p:spPr>
          <a:xfrm>
            <a:off x="684212" y="685800"/>
            <a:ext cx="8534400" cy="3615267"/>
          </a:xfrm>
          <a:prstGeom prst="rect">
            <a:avLst/>
          </a:prstGeom>
          <a:noFill/>
          <a:ln>
            <a:noFill/>
          </a:ln>
        </p:spPr>
        <p:txBody>
          <a:bodyPr anchorCtr="0" anchor="ctr" bIns="45700" lIns="91425" spcFirstLastPara="1" rIns="91425" wrap="square" tIns="45700">
            <a:normAutofit/>
          </a:bodyPr>
          <a:lstStyle>
            <a:lvl1pPr indent="-320040" lvl="0" marL="457200" algn="l">
              <a:spcBef>
                <a:spcPts val="360"/>
              </a:spcBef>
              <a:spcAft>
                <a:spcPts val="0"/>
              </a:spcAft>
              <a:buSzPts val="1440"/>
              <a:buChar char="▶"/>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38" name="Google Shape;38;p8"/>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8"/>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8"/>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1" name="Shape 41"/>
        <p:cNvGrpSpPr/>
        <p:nvPr/>
      </p:nvGrpSpPr>
      <p:grpSpPr>
        <a:xfrm>
          <a:off x="0" y="0"/>
          <a:ext cx="0" cy="0"/>
          <a:chOff x="0" y="0"/>
          <a:chExt cx="0" cy="0"/>
        </a:xfrm>
      </p:grpSpPr>
      <p:sp>
        <p:nvSpPr>
          <p:cNvPr id="42" name="Google Shape;42;p9"/>
          <p:cNvSpPr txBox="1"/>
          <p:nvPr>
            <p:ph type="title"/>
          </p:nvPr>
        </p:nvSpPr>
        <p:spPr>
          <a:xfrm>
            <a:off x="684211" y="2006600"/>
            <a:ext cx="8534401" cy="22816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3600"/>
              <a:buFont typeface="Century Gothic"/>
              <a:buNone/>
              <a:defRPr b="0" sz="36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9"/>
          <p:cNvSpPr txBox="1"/>
          <p:nvPr>
            <p:ph idx="1" type="body"/>
          </p:nvPr>
        </p:nvSpPr>
        <p:spPr>
          <a:xfrm>
            <a:off x="684213" y="4495800"/>
            <a:ext cx="8534400" cy="1498600"/>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SzPts val="1440"/>
              <a:buNone/>
              <a:defRPr sz="1800">
                <a:solidFill>
                  <a:srgbClr val="0F486F"/>
                </a:solidFill>
              </a:defRPr>
            </a:lvl1pPr>
            <a:lvl2pPr indent="-228600" lvl="1" marL="914400" algn="l">
              <a:spcBef>
                <a:spcPts val="600"/>
              </a:spcBef>
              <a:spcAft>
                <a:spcPts val="0"/>
              </a:spcAft>
              <a:buSzPts val="1440"/>
              <a:buNone/>
              <a:defRPr sz="1800">
                <a:solidFill>
                  <a:schemeClr val="lt1"/>
                </a:solidFill>
              </a:defRPr>
            </a:lvl2pPr>
            <a:lvl3pPr indent="-228600" lvl="2" marL="1371600" algn="l">
              <a:spcBef>
                <a:spcPts val="600"/>
              </a:spcBef>
              <a:spcAft>
                <a:spcPts val="0"/>
              </a:spcAft>
              <a:buSzPts val="1280"/>
              <a:buNone/>
              <a:defRPr sz="1600">
                <a:solidFill>
                  <a:schemeClr val="lt1"/>
                </a:solidFill>
              </a:defRPr>
            </a:lvl3pPr>
            <a:lvl4pPr indent="-228600" lvl="3" marL="1828800" algn="l">
              <a:spcBef>
                <a:spcPts val="600"/>
              </a:spcBef>
              <a:spcAft>
                <a:spcPts val="0"/>
              </a:spcAft>
              <a:buSzPts val="1120"/>
              <a:buNone/>
              <a:defRPr sz="1400">
                <a:solidFill>
                  <a:schemeClr val="lt1"/>
                </a:solidFill>
              </a:defRPr>
            </a:lvl4pPr>
            <a:lvl5pPr indent="-228600" lvl="4" marL="2286000" algn="l">
              <a:spcBef>
                <a:spcPts val="600"/>
              </a:spcBef>
              <a:spcAft>
                <a:spcPts val="0"/>
              </a:spcAft>
              <a:buSzPts val="1120"/>
              <a:buNone/>
              <a:defRPr sz="1400">
                <a:solidFill>
                  <a:schemeClr val="lt1"/>
                </a:solidFill>
              </a:defRPr>
            </a:lvl5pPr>
            <a:lvl6pPr indent="-228600" lvl="5" marL="2743200" algn="l">
              <a:spcBef>
                <a:spcPts val="600"/>
              </a:spcBef>
              <a:spcAft>
                <a:spcPts val="0"/>
              </a:spcAft>
              <a:buSzPts val="1120"/>
              <a:buNone/>
              <a:defRPr sz="1400">
                <a:solidFill>
                  <a:schemeClr val="lt1"/>
                </a:solidFill>
              </a:defRPr>
            </a:lvl6pPr>
            <a:lvl7pPr indent="-228600" lvl="6" marL="3200400" algn="l">
              <a:spcBef>
                <a:spcPts val="600"/>
              </a:spcBef>
              <a:spcAft>
                <a:spcPts val="0"/>
              </a:spcAft>
              <a:buSzPts val="1120"/>
              <a:buNone/>
              <a:defRPr sz="1400">
                <a:solidFill>
                  <a:schemeClr val="lt1"/>
                </a:solidFill>
              </a:defRPr>
            </a:lvl7pPr>
            <a:lvl8pPr indent="-228600" lvl="7" marL="3657600" algn="l">
              <a:spcBef>
                <a:spcPts val="600"/>
              </a:spcBef>
              <a:spcAft>
                <a:spcPts val="0"/>
              </a:spcAft>
              <a:buSzPts val="1120"/>
              <a:buNone/>
              <a:defRPr sz="1400">
                <a:solidFill>
                  <a:schemeClr val="lt1"/>
                </a:solidFill>
              </a:defRPr>
            </a:lvl8pPr>
            <a:lvl9pPr indent="-228600" lvl="8" marL="4114800" algn="l">
              <a:spcBef>
                <a:spcPts val="600"/>
              </a:spcBef>
              <a:spcAft>
                <a:spcPts val="600"/>
              </a:spcAft>
              <a:buSzPts val="1120"/>
              <a:buNone/>
              <a:defRPr sz="1400">
                <a:solidFill>
                  <a:schemeClr val="lt1"/>
                </a:solidFill>
              </a:defRPr>
            </a:lvl9pPr>
          </a:lstStyle>
          <a:p/>
        </p:txBody>
      </p:sp>
      <p:sp>
        <p:nvSpPr>
          <p:cNvPr id="44" name="Google Shape;44;p9"/>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9"/>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9"/>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7" name="Shape 47"/>
        <p:cNvGrpSpPr/>
        <p:nvPr/>
      </p:nvGrpSpPr>
      <p:grpSpPr>
        <a:xfrm>
          <a:off x="0" y="0"/>
          <a:ext cx="0" cy="0"/>
          <a:chOff x="0" y="0"/>
          <a:chExt cx="0" cy="0"/>
        </a:xfrm>
      </p:grpSpPr>
      <p:sp>
        <p:nvSpPr>
          <p:cNvPr id="48" name="Google Shape;48;p10"/>
          <p:cNvSpPr txBox="1"/>
          <p:nvPr>
            <p:ph type="title"/>
          </p:nvPr>
        </p:nvSpPr>
        <p:spPr>
          <a:xfrm>
            <a:off x="684212" y="4487332"/>
            <a:ext cx="8534400" cy="150706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6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0"/>
          <p:cNvSpPr txBox="1"/>
          <p:nvPr>
            <p:ph idx="1" type="body"/>
          </p:nvPr>
        </p:nvSpPr>
        <p:spPr>
          <a:xfrm>
            <a:off x="972080" y="685800"/>
            <a:ext cx="4649787" cy="576262"/>
          </a:xfrm>
          <a:prstGeom prst="rect">
            <a:avLst/>
          </a:prstGeom>
          <a:noFill/>
          <a:ln>
            <a:noFill/>
          </a:ln>
        </p:spPr>
        <p:txBody>
          <a:bodyPr anchorCtr="0" anchor="b" bIns="45700" lIns="91425" spcFirstLastPara="1" rIns="91425" wrap="square" tIns="45700">
            <a:noAutofit/>
          </a:bodyPr>
          <a:lstStyle>
            <a:lvl1pPr indent="-228600" lvl="0" marL="457200" algn="l">
              <a:spcBef>
                <a:spcPts val="560"/>
              </a:spcBef>
              <a:spcAft>
                <a:spcPts val="0"/>
              </a:spcAft>
              <a:buSzPts val="2240"/>
              <a:buNone/>
              <a:defRPr b="0" sz="2800">
                <a:solidFill>
                  <a:schemeClr val="lt1"/>
                </a:solidFill>
              </a:defRPr>
            </a:lvl1pPr>
            <a:lvl2pPr indent="-228600" lvl="1" marL="914400" algn="l">
              <a:spcBef>
                <a:spcPts val="600"/>
              </a:spcBef>
              <a:spcAft>
                <a:spcPts val="0"/>
              </a:spcAft>
              <a:buSzPts val="1600"/>
              <a:buNone/>
              <a:defRPr b="1" sz="2000"/>
            </a:lvl2pPr>
            <a:lvl3pPr indent="-228600" lvl="2" marL="1371600" algn="l">
              <a:spcBef>
                <a:spcPts val="600"/>
              </a:spcBef>
              <a:spcAft>
                <a:spcPts val="0"/>
              </a:spcAft>
              <a:buSzPts val="1440"/>
              <a:buNone/>
              <a:defRPr b="1" sz="1800"/>
            </a:lvl3pPr>
            <a:lvl4pPr indent="-228600" lvl="3" marL="1828800" algn="l">
              <a:spcBef>
                <a:spcPts val="600"/>
              </a:spcBef>
              <a:spcAft>
                <a:spcPts val="0"/>
              </a:spcAft>
              <a:buSzPts val="1280"/>
              <a:buNone/>
              <a:defRPr b="1" sz="1600"/>
            </a:lvl4pPr>
            <a:lvl5pPr indent="-228600" lvl="4" marL="2286000" algn="l">
              <a:spcBef>
                <a:spcPts val="600"/>
              </a:spcBef>
              <a:spcAft>
                <a:spcPts val="0"/>
              </a:spcAft>
              <a:buSzPts val="1280"/>
              <a:buNone/>
              <a:defRPr b="1" sz="1600"/>
            </a:lvl5pPr>
            <a:lvl6pPr indent="-228600" lvl="5" marL="2743200" algn="l">
              <a:spcBef>
                <a:spcPts val="600"/>
              </a:spcBef>
              <a:spcAft>
                <a:spcPts val="0"/>
              </a:spcAft>
              <a:buSzPts val="1280"/>
              <a:buNone/>
              <a:defRPr b="1" sz="1600"/>
            </a:lvl6pPr>
            <a:lvl7pPr indent="-228600" lvl="6" marL="3200400" algn="l">
              <a:spcBef>
                <a:spcPts val="600"/>
              </a:spcBef>
              <a:spcAft>
                <a:spcPts val="0"/>
              </a:spcAft>
              <a:buSzPts val="1280"/>
              <a:buNone/>
              <a:defRPr b="1" sz="1600"/>
            </a:lvl7pPr>
            <a:lvl8pPr indent="-228600" lvl="7" marL="3657600" algn="l">
              <a:spcBef>
                <a:spcPts val="600"/>
              </a:spcBef>
              <a:spcAft>
                <a:spcPts val="0"/>
              </a:spcAft>
              <a:buSzPts val="1280"/>
              <a:buNone/>
              <a:defRPr b="1" sz="1600"/>
            </a:lvl8pPr>
            <a:lvl9pPr indent="-228600" lvl="8" marL="4114800" algn="l">
              <a:spcBef>
                <a:spcPts val="600"/>
              </a:spcBef>
              <a:spcAft>
                <a:spcPts val="600"/>
              </a:spcAft>
              <a:buSzPts val="1280"/>
              <a:buNone/>
              <a:defRPr b="1" sz="1600"/>
            </a:lvl9pPr>
          </a:lstStyle>
          <a:p/>
        </p:txBody>
      </p:sp>
      <p:sp>
        <p:nvSpPr>
          <p:cNvPr id="50" name="Google Shape;50;p10"/>
          <p:cNvSpPr txBox="1"/>
          <p:nvPr>
            <p:ph idx="2" type="body"/>
          </p:nvPr>
        </p:nvSpPr>
        <p:spPr>
          <a:xfrm>
            <a:off x="684211" y="1270529"/>
            <a:ext cx="4937655" cy="3030538"/>
          </a:xfrm>
          <a:prstGeom prst="rect">
            <a:avLst/>
          </a:prstGeom>
          <a:noFill/>
          <a:ln>
            <a:noFill/>
          </a:ln>
        </p:spPr>
        <p:txBody>
          <a:bodyPr anchorCtr="0" anchor="t" bIns="45700" lIns="91425" spcFirstLastPara="1" rIns="91425" wrap="square" tIns="45700">
            <a:normAutofit/>
          </a:bodyPr>
          <a:lstStyle>
            <a:lvl1pPr indent="-320040" lvl="0" marL="457200" algn="l">
              <a:spcBef>
                <a:spcPts val="360"/>
              </a:spcBef>
              <a:spcAft>
                <a:spcPts val="0"/>
              </a:spcAft>
              <a:buSzPts val="1440"/>
              <a:buChar char="▶"/>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51" name="Google Shape;51;p10"/>
          <p:cNvSpPr txBox="1"/>
          <p:nvPr>
            <p:ph idx="3" type="body"/>
          </p:nvPr>
        </p:nvSpPr>
        <p:spPr>
          <a:xfrm>
            <a:off x="6079066" y="685800"/>
            <a:ext cx="4665134" cy="576262"/>
          </a:xfrm>
          <a:prstGeom prst="rect">
            <a:avLst/>
          </a:prstGeom>
          <a:noFill/>
          <a:ln>
            <a:noFill/>
          </a:ln>
        </p:spPr>
        <p:txBody>
          <a:bodyPr anchorCtr="0" anchor="b" bIns="45700" lIns="91425" spcFirstLastPara="1" rIns="91425" wrap="square" tIns="45700">
            <a:noAutofit/>
          </a:bodyPr>
          <a:lstStyle>
            <a:lvl1pPr indent="-228600" lvl="0" marL="457200" algn="l">
              <a:spcBef>
                <a:spcPts val="560"/>
              </a:spcBef>
              <a:spcAft>
                <a:spcPts val="0"/>
              </a:spcAft>
              <a:buSzPts val="2240"/>
              <a:buNone/>
              <a:defRPr b="0" sz="2800">
                <a:solidFill>
                  <a:schemeClr val="lt1"/>
                </a:solidFill>
              </a:defRPr>
            </a:lvl1pPr>
            <a:lvl2pPr indent="-228600" lvl="1" marL="914400" algn="l">
              <a:spcBef>
                <a:spcPts val="600"/>
              </a:spcBef>
              <a:spcAft>
                <a:spcPts val="0"/>
              </a:spcAft>
              <a:buSzPts val="1600"/>
              <a:buNone/>
              <a:defRPr b="1" sz="2000"/>
            </a:lvl2pPr>
            <a:lvl3pPr indent="-228600" lvl="2" marL="1371600" algn="l">
              <a:spcBef>
                <a:spcPts val="600"/>
              </a:spcBef>
              <a:spcAft>
                <a:spcPts val="0"/>
              </a:spcAft>
              <a:buSzPts val="1440"/>
              <a:buNone/>
              <a:defRPr b="1" sz="1800"/>
            </a:lvl3pPr>
            <a:lvl4pPr indent="-228600" lvl="3" marL="1828800" algn="l">
              <a:spcBef>
                <a:spcPts val="600"/>
              </a:spcBef>
              <a:spcAft>
                <a:spcPts val="0"/>
              </a:spcAft>
              <a:buSzPts val="1280"/>
              <a:buNone/>
              <a:defRPr b="1" sz="1600"/>
            </a:lvl4pPr>
            <a:lvl5pPr indent="-228600" lvl="4" marL="2286000" algn="l">
              <a:spcBef>
                <a:spcPts val="600"/>
              </a:spcBef>
              <a:spcAft>
                <a:spcPts val="0"/>
              </a:spcAft>
              <a:buSzPts val="1280"/>
              <a:buNone/>
              <a:defRPr b="1" sz="1600"/>
            </a:lvl5pPr>
            <a:lvl6pPr indent="-228600" lvl="5" marL="2743200" algn="l">
              <a:spcBef>
                <a:spcPts val="600"/>
              </a:spcBef>
              <a:spcAft>
                <a:spcPts val="0"/>
              </a:spcAft>
              <a:buSzPts val="1280"/>
              <a:buNone/>
              <a:defRPr b="1" sz="1600"/>
            </a:lvl6pPr>
            <a:lvl7pPr indent="-228600" lvl="6" marL="3200400" algn="l">
              <a:spcBef>
                <a:spcPts val="600"/>
              </a:spcBef>
              <a:spcAft>
                <a:spcPts val="0"/>
              </a:spcAft>
              <a:buSzPts val="1280"/>
              <a:buNone/>
              <a:defRPr b="1" sz="1600"/>
            </a:lvl7pPr>
            <a:lvl8pPr indent="-228600" lvl="7" marL="3657600" algn="l">
              <a:spcBef>
                <a:spcPts val="600"/>
              </a:spcBef>
              <a:spcAft>
                <a:spcPts val="0"/>
              </a:spcAft>
              <a:buSzPts val="1280"/>
              <a:buNone/>
              <a:defRPr b="1" sz="1600"/>
            </a:lvl8pPr>
            <a:lvl9pPr indent="-228600" lvl="8" marL="4114800" algn="l">
              <a:spcBef>
                <a:spcPts val="600"/>
              </a:spcBef>
              <a:spcAft>
                <a:spcPts val="600"/>
              </a:spcAft>
              <a:buSzPts val="1280"/>
              <a:buNone/>
              <a:defRPr b="1" sz="1600"/>
            </a:lvl9pPr>
          </a:lstStyle>
          <a:p/>
        </p:txBody>
      </p:sp>
      <p:sp>
        <p:nvSpPr>
          <p:cNvPr id="52" name="Google Shape;52;p10"/>
          <p:cNvSpPr txBox="1"/>
          <p:nvPr>
            <p:ph idx="4" type="body"/>
          </p:nvPr>
        </p:nvSpPr>
        <p:spPr>
          <a:xfrm>
            <a:off x="5806545" y="1262062"/>
            <a:ext cx="4929188" cy="3030538"/>
          </a:xfrm>
          <a:prstGeom prst="rect">
            <a:avLst/>
          </a:prstGeom>
          <a:noFill/>
          <a:ln>
            <a:noFill/>
          </a:ln>
        </p:spPr>
        <p:txBody>
          <a:bodyPr anchorCtr="0" anchor="t" bIns="45700" lIns="91425" spcFirstLastPara="1" rIns="91425" wrap="square" tIns="45700">
            <a:normAutofit/>
          </a:bodyPr>
          <a:lstStyle>
            <a:lvl1pPr indent="-320040" lvl="0" marL="457200" algn="l">
              <a:spcBef>
                <a:spcPts val="360"/>
              </a:spcBef>
              <a:spcAft>
                <a:spcPts val="0"/>
              </a:spcAft>
              <a:buSzPts val="1440"/>
              <a:buChar char="▶"/>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53" name="Google Shape;53;p10"/>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10"/>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10"/>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sp>
        <p:nvSpPr>
          <p:cNvPr id="57" name="Google Shape;57;p11"/>
          <p:cNvSpPr txBox="1"/>
          <p:nvPr>
            <p:ph type="title"/>
          </p:nvPr>
        </p:nvSpPr>
        <p:spPr>
          <a:xfrm>
            <a:off x="684212" y="4487332"/>
            <a:ext cx="8534400" cy="150706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11"/>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1"/>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1"/>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 name="Shape 61"/>
        <p:cNvGrpSpPr/>
        <p:nvPr/>
      </p:nvGrpSpPr>
      <p:grpSpPr>
        <a:xfrm>
          <a:off x="0" y="0"/>
          <a:ext cx="0" cy="0"/>
          <a:chOff x="0" y="0"/>
          <a:chExt cx="0" cy="0"/>
        </a:xfrm>
      </p:grpSpPr>
      <p:sp>
        <p:nvSpPr>
          <p:cNvPr id="62" name="Google Shape;62;p12"/>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2"/>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2"/>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5" name="Shape 65"/>
        <p:cNvGrpSpPr/>
        <p:nvPr/>
      </p:nvGrpSpPr>
      <p:grpSpPr>
        <a:xfrm>
          <a:off x="0" y="0"/>
          <a:ext cx="0" cy="0"/>
          <a:chOff x="0" y="0"/>
          <a:chExt cx="0" cy="0"/>
        </a:xfrm>
      </p:grpSpPr>
      <p:sp>
        <p:nvSpPr>
          <p:cNvPr id="66" name="Google Shape;66;p13"/>
          <p:cNvSpPr txBox="1"/>
          <p:nvPr>
            <p:ph type="title"/>
          </p:nvPr>
        </p:nvSpPr>
        <p:spPr>
          <a:xfrm>
            <a:off x="7085012" y="685800"/>
            <a:ext cx="3657600" cy="13716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3"/>
          <p:cNvSpPr txBox="1"/>
          <p:nvPr>
            <p:ph idx="1" type="body"/>
          </p:nvPr>
        </p:nvSpPr>
        <p:spPr>
          <a:xfrm>
            <a:off x="684212" y="685800"/>
            <a:ext cx="5943601" cy="5308600"/>
          </a:xfrm>
          <a:prstGeom prst="rect">
            <a:avLst/>
          </a:prstGeom>
          <a:noFill/>
          <a:ln>
            <a:noFill/>
          </a:ln>
        </p:spPr>
        <p:txBody>
          <a:bodyPr anchorCtr="0" anchor="ctr" bIns="45700" lIns="91425" spcFirstLastPara="1" rIns="91425" wrap="square" tIns="45700">
            <a:normAutofit/>
          </a:bodyPr>
          <a:lstStyle>
            <a:lvl1pPr indent="-320040" lvl="0" marL="457200" algn="l">
              <a:spcBef>
                <a:spcPts val="360"/>
              </a:spcBef>
              <a:spcAft>
                <a:spcPts val="0"/>
              </a:spcAft>
              <a:buSzPts val="1440"/>
              <a:buChar char="▶"/>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68" name="Google Shape;68;p13"/>
          <p:cNvSpPr txBox="1"/>
          <p:nvPr>
            <p:ph idx="2" type="body"/>
          </p:nvPr>
        </p:nvSpPr>
        <p:spPr>
          <a:xfrm>
            <a:off x="7085012" y="2209799"/>
            <a:ext cx="3657600" cy="2091267"/>
          </a:xfrm>
          <a:prstGeom prst="rect">
            <a:avLst/>
          </a:prstGeom>
          <a:noFill/>
          <a:ln>
            <a:noFill/>
          </a:ln>
        </p:spPr>
        <p:txBody>
          <a:bodyPr anchorCtr="0" anchor="t" bIns="45700" lIns="91425" spcFirstLastPara="1" rIns="91425" wrap="square" tIns="45700">
            <a:normAutofit/>
          </a:bodyPr>
          <a:lstStyle>
            <a:lvl1pPr indent="-228600" lvl="0" marL="457200" algn="l">
              <a:spcBef>
                <a:spcPts val="320"/>
              </a:spcBef>
              <a:spcAft>
                <a:spcPts val="0"/>
              </a:spcAft>
              <a:buSzPts val="1280"/>
              <a:buNone/>
              <a:defRPr sz="1600"/>
            </a:lvl1pPr>
            <a:lvl2pPr indent="-228600" lvl="1" marL="914400" algn="l">
              <a:spcBef>
                <a:spcPts val="600"/>
              </a:spcBef>
              <a:spcAft>
                <a:spcPts val="0"/>
              </a:spcAft>
              <a:buSzPts val="960"/>
              <a:buNone/>
              <a:defRPr sz="1200"/>
            </a:lvl2pPr>
            <a:lvl3pPr indent="-228600" lvl="2" marL="1371600" algn="l">
              <a:spcBef>
                <a:spcPts val="600"/>
              </a:spcBef>
              <a:spcAft>
                <a:spcPts val="0"/>
              </a:spcAft>
              <a:buSzPts val="800"/>
              <a:buNone/>
              <a:defRPr sz="1000"/>
            </a:lvl3pPr>
            <a:lvl4pPr indent="-228600" lvl="3" marL="1828800" algn="l">
              <a:spcBef>
                <a:spcPts val="600"/>
              </a:spcBef>
              <a:spcAft>
                <a:spcPts val="0"/>
              </a:spcAft>
              <a:buSzPts val="720"/>
              <a:buNone/>
              <a:defRPr sz="900"/>
            </a:lvl4pPr>
            <a:lvl5pPr indent="-228600" lvl="4" marL="2286000" algn="l">
              <a:spcBef>
                <a:spcPts val="600"/>
              </a:spcBef>
              <a:spcAft>
                <a:spcPts val="0"/>
              </a:spcAft>
              <a:buSzPts val="720"/>
              <a:buNone/>
              <a:defRPr sz="900"/>
            </a:lvl5pPr>
            <a:lvl6pPr indent="-228600" lvl="5" marL="2743200" algn="l">
              <a:spcBef>
                <a:spcPts val="600"/>
              </a:spcBef>
              <a:spcAft>
                <a:spcPts val="0"/>
              </a:spcAft>
              <a:buSzPts val="720"/>
              <a:buNone/>
              <a:defRPr sz="900"/>
            </a:lvl6pPr>
            <a:lvl7pPr indent="-228600" lvl="6" marL="3200400" algn="l">
              <a:spcBef>
                <a:spcPts val="600"/>
              </a:spcBef>
              <a:spcAft>
                <a:spcPts val="0"/>
              </a:spcAft>
              <a:buSzPts val="720"/>
              <a:buNone/>
              <a:defRPr sz="900"/>
            </a:lvl7pPr>
            <a:lvl8pPr indent="-228600" lvl="7" marL="3657600" algn="l">
              <a:spcBef>
                <a:spcPts val="600"/>
              </a:spcBef>
              <a:spcAft>
                <a:spcPts val="0"/>
              </a:spcAft>
              <a:buSzPts val="720"/>
              <a:buNone/>
              <a:defRPr sz="900"/>
            </a:lvl8pPr>
            <a:lvl9pPr indent="-228600" lvl="8" marL="4114800" algn="l">
              <a:spcBef>
                <a:spcPts val="600"/>
              </a:spcBef>
              <a:spcAft>
                <a:spcPts val="600"/>
              </a:spcAft>
              <a:buSzPts val="720"/>
              <a:buNone/>
              <a:defRPr sz="900"/>
            </a:lvl9pPr>
          </a:lstStyle>
          <a:p/>
        </p:txBody>
      </p:sp>
      <p:sp>
        <p:nvSpPr>
          <p:cNvPr id="69" name="Google Shape;69;p13"/>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3"/>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3"/>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2" name="Shape 72"/>
        <p:cNvGrpSpPr/>
        <p:nvPr/>
      </p:nvGrpSpPr>
      <p:grpSpPr>
        <a:xfrm>
          <a:off x="0" y="0"/>
          <a:ext cx="0" cy="0"/>
          <a:chOff x="0" y="0"/>
          <a:chExt cx="0" cy="0"/>
        </a:xfrm>
      </p:grpSpPr>
      <p:sp>
        <p:nvSpPr>
          <p:cNvPr id="73" name="Google Shape;73;p14"/>
          <p:cNvSpPr txBox="1"/>
          <p:nvPr>
            <p:ph type="title"/>
          </p:nvPr>
        </p:nvSpPr>
        <p:spPr>
          <a:xfrm>
            <a:off x="4722812" y="1447800"/>
            <a:ext cx="6019800" cy="11430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2800"/>
              <a:buFont typeface="Century Gothic"/>
              <a:buNone/>
              <a:defRPr b="0" sz="2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4"/>
          <p:cNvSpPr/>
          <p:nvPr>
            <p:ph idx="2" type="pic"/>
          </p:nvPr>
        </p:nvSpPr>
        <p:spPr>
          <a:xfrm>
            <a:off x="989012" y="914400"/>
            <a:ext cx="3280974" cy="4572000"/>
          </a:xfrm>
          <a:prstGeom prst="snip2DiagRect">
            <a:avLst>
              <a:gd fmla="val 10815" name="adj1"/>
              <a:gd fmla="val 0" name="adj2"/>
            </a:avLst>
          </a:prstGeom>
          <a:noFill/>
          <a:ln cap="flat" cmpd="sng" w="15875">
            <a:solidFill>
              <a:schemeClr val="lt1">
                <a:alpha val="40000"/>
              </a:schemeClr>
            </a:solidFill>
            <a:prstDash val="solid"/>
            <a:round/>
            <a:headEnd len="sm" w="sm" type="none"/>
            <a:tailEnd len="sm" w="sm" type="none"/>
          </a:ln>
        </p:spPr>
      </p:sp>
      <p:sp>
        <p:nvSpPr>
          <p:cNvPr id="75" name="Google Shape;75;p14"/>
          <p:cNvSpPr txBox="1"/>
          <p:nvPr>
            <p:ph idx="1" type="body"/>
          </p:nvPr>
        </p:nvSpPr>
        <p:spPr>
          <a:xfrm>
            <a:off x="4722812" y="2777066"/>
            <a:ext cx="6021388" cy="2048933"/>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SzPts val="1440"/>
              <a:buNone/>
              <a:defRPr sz="1800"/>
            </a:lvl1pPr>
            <a:lvl2pPr indent="-228600" lvl="1" marL="914400" algn="l">
              <a:spcBef>
                <a:spcPts val="600"/>
              </a:spcBef>
              <a:spcAft>
                <a:spcPts val="0"/>
              </a:spcAft>
              <a:buSzPts val="960"/>
              <a:buNone/>
              <a:defRPr sz="1200"/>
            </a:lvl2pPr>
            <a:lvl3pPr indent="-228600" lvl="2" marL="1371600" algn="l">
              <a:spcBef>
                <a:spcPts val="600"/>
              </a:spcBef>
              <a:spcAft>
                <a:spcPts val="0"/>
              </a:spcAft>
              <a:buSzPts val="800"/>
              <a:buNone/>
              <a:defRPr sz="1000"/>
            </a:lvl3pPr>
            <a:lvl4pPr indent="-228600" lvl="3" marL="1828800" algn="l">
              <a:spcBef>
                <a:spcPts val="600"/>
              </a:spcBef>
              <a:spcAft>
                <a:spcPts val="0"/>
              </a:spcAft>
              <a:buSzPts val="720"/>
              <a:buNone/>
              <a:defRPr sz="900"/>
            </a:lvl4pPr>
            <a:lvl5pPr indent="-228600" lvl="4" marL="2286000" algn="l">
              <a:spcBef>
                <a:spcPts val="600"/>
              </a:spcBef>
              <a:spcAft>
                <a:spcPts val="0"/>
              </a:spcAft>
              <a:buSzPts val="720"/>
              <a:buNone/>
              <a:defRPr sz="900"/>
            </a:lvl5pPr>
            <a:lvl6pPr indent="-228600" lvl="5" marL="2743200" algn="l">
              <a:spcBef>
                <a:spcPts val="600"/>
              </a:spcBef>
              <a:spcAft>
                <a:spcPts val="0"/>
              </a:spcAft>
              <a:buSzPts val="720"/>
              <a:buNone/>
              <a:defRPr sz="900"/>
            </a:lvl6pPr>
            <a:lvl7pPr indent="-228600" lvl="6" marL="3200400" algn="l">
              <a:spcBef>
                <a:spcPts val="600"/>
              </a:spcBef>
              <a:spcAft>
                <a:spcPts val="0"/>
              </a:spcAft>
              <a:buSzPts val="720"/>
              <a:buNone/>
              <a:defRPr sz="900"/>
            </a:lvl7pPr>
            <a:lvl8pPr indent="-228600" lvl="7" marL="3657600" algn="l">
              <a:spcBef>
                <a:spcPts val="600"/>
              </a:spcBef>
              <a:spcAft>
                <a:spcPts val="0"/>
              </a:spcAft>
              <a:buSzPts val="720"/>
              <a:buNone/>
              <a:defRPr sz="900"/>
            </a:lvl8pPr>
            <a:lvl9pPr indent="-228600" lvl="8" marL="4114800" algn="l">
              <a:spcBef>
                <a:spcPts val="600"/>
              </a:spcBef>
              <a:spcAft>
                <a:spcPts val="600"/>
              </a:spcAft>
              <a:buSzPts val="720"/>
              <a:buNone/>
              <a:defRPr sz="900"/>
            </a:lvl9pPr>
          </a:lstStyle>
          <a:p/>
        </p:txBody>
      </p:sp>
      <p:sp>
        <p:nvSpPr>
          <p:cNvPr id="76" name="Google Shape;76;p14"/>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4"/>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4"/>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2.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62D2EF"/>
            </a:gs>
            <a:gs pos="10000">
              <a:srgbClr val="62D2EF"/>
            </a:gs>
            <a:gs pos="100000">
              <a:srgbClr val="05578D"/>
            </a:gs>
          </a:gsLst>
          <a:lin ang="6120000" scaled="0"/>
        </a:gradFill>
      </p:bgPr>
    </p:bg>
    <p:spTree>
      <p:nvGrpSpPr>
        <p:cNvPr id="5" name="Shape 5"/>
        <p:cNvGrpSpPr/>
        <p:nvPr/>
      </p:nvGrpSpPr>
      <p:grpSpPr>
        <a:xfrm>
          <a:off x="0" y="0"/>
          <a:ext cx="0" cy="0"/>
          <a:chOff x="0" y="0"/>
          <a:chExt cx="0" cy="0"/>
        </a:xfrm>
      </p:grpSpPr>
      <p:grpSp>
        <p:nvGrpSpPr>
          <p:cNvPr id="6" name="Google Shape;6;p5"/>
          <p:cNvGrpSpPr/>
          <p:nvPr/>
        </p:nvGrpSpPr>
        <p:grpSpPr>
          <a:xfrm>
            <a:off x="9206969" y="2963333"/>
            <a:ext cx="2981858" cy="3208867"/>
            <a:chOff x="9206969" y="2963333"/>
            <a:chExt cx="2981858" cy="3208867"/>
          </a:xfrm>
        </p:grpSpPr>
        <p:cxnSp>
          <p:nvCxnSpPr>
            <p:cNvPr id="7" name="Google Shape;7;p5"/>
            <p:cNvCxnSpPr/>
            <p:nvPr/>
          </p:nvCxnSpPr>
          <p:spPr>
            <a:xfrm flipH="1">
              <a:off x="11276012" y="2963333"/>
              <a:ext cx="912814" cy="912812"/>
            </a:xfrm>
            <a:prstGeom prst="straightConnector1">
              <a:avLst/>
            </a:prstGeom>
            <a:noFill/>
            <a:ln cap="flat" cmpd="sng" w="9525">
              <a:solidFill>
                <a:schemeClr val="lt1"/>
              </a:solidFill>
              <a:prstDash val="solid"/>
              <a:round/>
              <a:headEnd len="sm" w="sm" type="none"/>
              <a:tailEnd len="sm" w="sm" type="none"/>
            </a:ln>
          </p:spPr>
        </p:cxnSp>
        <p:cxnSp>
          <p:nvCxnSpPr>
            <p:cNvPr id="8" name="Google Shape;8;p5"/>
            <p:cNvCxnSpPr/>
            <p:nvPr/>
          </p:nvCxnSpPr>
          <p:spPr>
            <a:xfrm flipH="1">
              <a:off x="9206969" y="3190344"/>
              <a:ext cx="2981857" cy="2981856"/>
            </a:xfrm>
            <a:prstGeom prst="straightConnector1">
              <a:avLst/>
            </a:prstGeom>
            <a:noFill/>
            <a:ln cap="flat" cmpd="sng" w="9525">
              <a:solidFill>
                <a:schemeClr val="lt1"/>
              </a:solidFill>
              <a:prstDash val="solid"/>
              <a:round/>
              <a:headEnd len="sm" w="sm" type="none"/>
              <a:tailEnd len="sm" w="sm" type="none"/>
            </a:ln>
          </p:spPr>
        </p:cxnSp>
        <p:cxnSp>
          <p:nvCxnSpPr>
            <p:cNvPr id="9" name="Google Shape;9;p5"/>
            <p:cNvCxnSpPr/>
            <p:nvPr/>
          </p:nvCxnSpPr>
          <p:spPr>
            <a:xfrm flipH="1">
              <a:off x="10292292" y="3285067"/>
              <a:ext cx="1896534" cy="1896533"/>
            </a:xfrm>
            <a:prstGeom prst="straightConnector1">
              <a:avLst/>
            </a:prstGeom>
            <a:noFill/>
            <a:ln cap="flat" cmpd="sng" w="9525">
              <a:solidFill>
                <a:schemeClr val="lt1"/>
              </a:solidFill>
              <a:prstDash val="solid"/>
              <a:round/>
              <a:headEnd len="sm" w="sm" type="none"/>
              <a:tailEnd len="sm" w="sm" type="none"/>
            </a:ln>
          </p:spPr>
        </p:cxnSp>
        <p:cxnSp>
          <p:nvCxnSpPr>
            <p:cNvPr id="10" name="Google Shape;10;p5"/>
            <p:cNvCxnSpPr/>
            <p:nvPr/>
          </p:nvCxnSpPr>
          <p:spPr>
            <a:xfrm flipH="1">
              <a:off x="10443103" y="3131080"/>
              <a:ext cx="1745722" cy="1745720"/>
            </a:xfrm>
            <a:prstGeom prst="straightConnector1">
              <a:avLst/>
            </a:prstGeom>
            <a:noFill/>
            <a:ln cap="flat" cmpd="sng" w="28575">
              <a:solidFill>
                <a:schemeClr val="lt1"/>
              </a:solidFill>
              <a:prstDash val="solid"/>
              <a:round/>
              <a:headEnd len="sm" w="sm" type="none"/>
              <a:tailEnd len="sm" w="sm" type="none"/>
            </a:ln>
          </p:spPr>
        </p:cxnSp>
        <p:cxnSp>
          <p:nvCxnSpPr>
            <p:cNvPr id="11" name="Google Shape;11;p5"/>
            <p:cNvCxnSpPr/>
            <p:nvPr/>
          </p:nvCxnSpPr>
          <p:spPr>
            <a:xfrm flipH="1">
              <a:off x="10918826" y="3683001"/>
              <a:ext cx="1270001" cy="1269999"/>
            </a:xfrm>
            <a:prstGeom prst="straightConnector1">
              <a:avLst/>
            </a:prstGeom>
            <a:noFill/>
            <a:ln cap="flat" cmpd="sng" w="28575">
              <a:solidFill>
                <a:schemeClr val="lt1"/>
              </a:solidFill>
              <a:prstDash val="solid"/>
              <a:round/>
              <a:headEnd len="sm" w="sm" type="none"/>
              <a:tailEnd len="sm" w="sm" type="none"/>
            </a:ln>
          </p:spPr>
        </p:cxnSp>
      </p:grpSp>
      <p:sp>
        <p:nvSpPr>
          <p:cNvPr id="12" name="Google Shape;12;p5"/>
          <p:cNvSpPr txBox="1"/>
          <p:nvPr>
            <p:ph type="title"/>
          </p:nvPr>
        </p:nvSpPr>
        <p:spPr>
          <a:xfrm>
            <a:off x="684212" y="4487332"/>
            <a:ext cx="8534400" cy="1507067"/>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Clr>
                <a:schemeClr val="lt1"/>
              </a:buClr>
              <a:buSzPts val="3600"/>
              <a:buFont typeface="Century Gothic"/>
              <a:buNone/>
              <a:defRPr b="0" i="0" sz="36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3" name="Google Shape;13;p5"/>
          <p:cNvSpPr txBox="1"/>
          <p:nvPr>
            <p:ph idx="1" type="body"/>
          </p:nvPr>
        </p:nvSpPr>
        <p:spPr>
          <a:xfrm>
            <a:off x="684212" y="685800"/>
            <a:ext cx="8534400" cy="3615267"/>
          </a:xfrm>
          <a:prstGeom prst="rect">
            <a:avLst/>
          </a:prstGeom>
          <a:noFill/>
          <a:ln>
            <a:noFill/>
          </a:ln>
        </p:spPr>
        <p:txBody>
          <a:bodyPr anchorCtr="0" anchor="ctr" bIns="45700" lIns="91425" spcFirstLastPara="1" rIns="91425" wrap="square" tIns="45700">
            <a:normAutofit/>
          </a:bodyPr>
          <a:lstStyle>
            <a:lvl1pPr indent="-330200" lvl="0" marL="457200" marR="0" rtl="0" algn="l">
              <a:spcBef>
                <a:spcPts val="400"/>
              </a:spcBef>
              <a:spcAft>
                <a:spcPts val="0"/>
              </a:spcAft>
              <a:buClr>
                <a:schemeClr val="lt1"/>
              </a:buClr>
              <a:buSzPts val="1600"/>
              <a:buFont typeface="Noto Sans Symbols"/>
              <a:buChar char="▶"/>
              <a:defRPr b="0" i="0" sz="2000" u="none" cap="none" strike="noStrike">
                <a:solidFill>
                  <a:srgbClr val="0F486F"/>
                </a:solidFill>
                <a:latin typeface="Century Gothic"/>
                <a:ea typeface="Century Gothic"/>
                <a:cs typeface="Century Gothic"/>
                <a:sym typeface="Century Gothic"/>
              </a:defRPr>
            </a:lvl1pPr>
            <a:lvl2pPr indent="-320040" lvl="1" marL="914400" marR="0" rtl="0" algn="l">
              <a:spcBef>
                <a:spcPts val="600"/>
              </a:spcBef>
              <a:spcAft>
                <a:spcPts val="0"/>
              </a:spcAft>
              <a:buClr>
                <a:schemeClr val="lt1"/>
              </a:buClr>
              <a:buSzPts val="1440"/>
              <a:buFont typeface="Noto Sans Symbols"/>
              <a:buChar char="▶"/>
              <a:defRPr b="0" i="0" sz="1800" u="none" cap="none" strike="noStrike">
                <a:solidFill>
                  <a:srgbClr val="0F486F"/>
                </a:solidFill>
                <a:latin typeface="Century Gothic"/>
                <a:ea typeface="Century Gothic"/>
                <a:cs typeface="Century Gothic"/>
                <a:sym typeface="Century Gothic"/>
              </a:defRPr>
            </a:lvl2pPr>
            <a:lvl3pPr indent="-309880" lvl="2" marL="1371600" marR="0" rtl="0" algn="l">
              <a:spcBef>
                <a:spcPts val="600"/>
              </a:spcBef>
              <a:spcAft>
                <a:spcPts val="0"/>
              </a:spcAft>
              <a:buClr>
                <a:schemeClr val="lt1"/>
              </a:buClr>
              <a:buSzPts val="1280"/>
              <a:buFont typeface="Noto Sans Symbols"/>
              <a:buChar char="▶"/>
              <a:defRPr b="0" i="0" sz="1600" u="none" cap="none" strike="noStrike">
                <a:solidFill>
                  <a:srgbClr val="0F486F"/>
                </a:solidFill>
                <a:latin typeface="Century Gothic"/>
                <a:ea typeface="Century Gothic"/>
                <a:cs typeface="Century Gothic"/>
                <a:sym typeface="Century Gothic"/>
              </a:defRPr>
            </a:lvl3pPr>
            <a:lvl4pPr indent="-299719" lvl="3" marL="1828800" marR="0" rtl="0" algn="l">
              <a:spcBef>
                <a:spcPts val="600"/>
              </a:spcBef>
              <a:spcAft>
                <a:spcPts val="0"/>
              </a:spcAft>
              <a:buClr>
                <a:schemeClr val="lt1"/>
              </a:buClr>
              <a:buSzPts val="1120"/>
              <a:buFont typeface="Noto Sans Symbols"/>
              <a:buChar char="▶"/>
              <a:defRPr b="0" i="0" sz="1400" u="none" cap="none" strike="noStrike">
                <a:solidFill>
                  <a:srgbClr val="0F486F"/>
                </a:solidFill>
                <a:latin typeface="Century Gothic"/>
                <a:ea typeface="Century Gothic"/>
                <a:cs typeface="Century Gothic"/>
                <a:sym typeface="Century Gothic"/>
              </a:defRPr>
            </a:lvl4pPr>
            <a:lvl5pPr indent="-299720" lvl="4" marL="2286000" marR="0" rtl="0" algn="l">
              <a:spcBef>
                <a:spcPts val="600"/>
              </a:spcBef>
              <a:spcAft>
                <a:spcPts val="0"/>
              </a:spcAft>
              <a:buClr>
                <a:schemeClr val="lt1"/>
              </a:buClr>
              <a:buSzPts val="1120"/>
              <a:buFont typeface="Noto Sans Symbols"/>
              <a:buChar char="▶"/>
              <a:defRPr b="0" i="0" sz="1400" u="none" cap="none" strike="noStrike">
                <a:solidFill>
                  <a:srgbClr val="0F486F"/>
                </a:solidFill>
                <a:latin typeface="Century Gothic"/>
                <a:ea typeface="Century Gothic"/>
                <a:cs typeface="Century Gothic"/>
                <a:sym typeface="Century Gothic"/>
              </a:defRPr>
            </a:lvl5pPr>
            <a:lvl6pPr indent="-299720" lvl="5" marL="2743200" marR="0" rtl="0" algn="l">
              <a:spcBef>
                <a:spcPts val="600"/>
              </a:spcBef>
              <a:spcAft>
                <a:spcPts val="0"/>
              </a:spcAft>
              <a:buClr>
                <a:schemeClr val="lt1"/>
              </a:buClr>
              <a:buSzPts val="1120"/>
              <a:buFont typeface="Noto Sans Symbols"/>
              <a:buChar char="▶"/>
              <a:defRPr b="0" i="0" sz="1400" u="none" cap="none" strike="noStrike">
                <a:solidFill>
                  <a:srgbClr val="0F486F"/>
                </a:solidFill>
                <a:latin typeface="Century Gothic"/>
                <a:ea typeface="Century Gothic"/>
                <a:cs typeface="Century Gothic"/>
                <a:sym typeface="Century Gothic"/>
              </a:defRPr>
            </a:lvl6pPr>
            <a:lvl7pPr indent="-299720" lvl="6" marL="3200400" marR="0" rtl="0" algn="l">
              <a:spcBef>
                <a:spcPts val="600"/>
              </a:spcBef>
              <a:spcAft>
                <a:spcPts val="0"/>
              </a:spcAft>
              <a:buClr>
                <a:schemeClr val="lt1"/>
              </a:buClr>
              <a:buSzPts val="1120"/>
              <a:buFont typeface="Noto Sans Symbols"/>
              <a:buChar char="▶"/>
              <a:defRPr b="0" i="0" sz="1400" u="none" cap="none" strike="noStrike">
                <a:solidFill>
                  <a:srgbClr val="0F486F"/>
                </a:solidFill>
                <a:latin typeface="Century Gothic"/>
                <a:ea typeface="Century Gothic"/>
                <a:cs typeface="Century Gothic"/>
                <a:sym typeface="Century Gothic"/>
              </a:defRPr>
            </a:lvl7pPr>
            <a:lvl8pPr indent="-299720" lvl="7" marL="3657600" marR="0" rtl="0" algn="l">
              <a:spcBef>
                <a:spcPts val="600"/>
              </a:spcBef>
              <a:spcAft>
                <a:spcPts val="0"/>
              </a:spcAft>
              <a:buClr>
                <a:schemeClr val="lt1"/>
              </a:buClr>
              <a:buSzPts val="1120"/>
              <a:buFont typeface="Noto Sans Symbols"/>
              <a:buChar char="▶"/>
              <a:defRPr b="0" i="0" sz="1400" u="none" cap="none" strike="noStrike">
                <a:solidFill>
                  <a:srgbClr val="0F486F"/>
                </a:solidFill>
                <a:latin typeface="Century Gothic"/>
                <a:ea typeface="Century Gothic"/>
                <a:cs typeface="Century Gothic"/>
                <a:sym typeface="Century Gothic"/>
              </a:defRPr>
            </a:lvl8pPr>
            <a:lvl9pPr indent="-299720" lvl="8" marL="4114800" marR="0" rtl="0" algn="l">
              <a:spcBef>
                <a:spcPts val="600"/>
              </a:spcBef>
              <a:spcAft>
                <a:spcPts val="600"/>
              </a:spcAft>
              <a:buClr>
                <a:schemeClr val="lt1"/>
              </a:buClr>
              <a:buSzPts val="1120"/>
              <a:buFont typeface="Noto Sans Symbols"/>
              <a:buChar char="▶"/>
              <a:defRPr b="0" i="0" sz="1400" u="none" cap="none" strike="noStrike">
                <a:solidFill>
                  <a:srgbClr val="0F486F"/>
                </a:solidFill>
                <a:latin typeface="Century Gothic"/>
                <a:ea typeface="Century Gothic"/>
                <a:cs typeface="Century Gothic"/>
                <a:sym typeface="Century Gothic"/>
              </a:defRPr>
            </a:lvl9pPr>
          </a:lstStyle>
          <a:p/>
        </p:txBody>
      </p:sp>
      <p:sp>
        <p:nvSpPr>
          <p:cNvPr id="14" name="Google Shape;14;p5"/>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000" u="none" cap="none" strike="noStrike">
                <a:solidFill>
                  <a:srgbClr val="09304A"/>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5" name="Google Shape;15;p5"/>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000" u="none" cap="none" strike="noStrike">
                <a:solidFill>
                  <a:srgbClr val="09304A"/>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6" name="Google Shape;16;p5"/>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b="0" i="0" sz="3200" u="none" cap="none" strike="noStrike">
                <a:solidFill>
                  <a:srgbClr val="09304A"/>
                </a:solidFill>
                <a:latin typeface="Century Gothic"/>
                <a:ea typeface="Century Gothic"/>
                <a:cs typeface="Century Gothic"/>
                <a:sym typeface="Century Gothic"/>
              </a:defRPr>
            </a:lvl1pPr>
            <a:lvl2pPr indent="0" lvl="1" marL="0" marR="0" rtl="0" algn="r">
              <a:spcBef>
                <a:spcPts val="0"/>
              </a:spcBef>
              <a:buNone/>
              <a:defRPr b="0" i="0" sz="3200" u="none" cap="none" strike="noStrike">
                <a:solidFill>
                  <a:srgbClr val="09304A"/>
                </a:solidFill>
                <a:latin typeface="Century Gothic"/>
                <a:ea typeface="Century Gothic"/>
                <a:cs typeface="Century Gothic"/>
                <a:sym typeface="Century Gothic"/>
              </a:defRPr>
            </a:lvl2pPr>
            <a:lvl3pPr indent="0" lvl="2" marL="0" marR="0" rtl="0" algn="r">
              <a:spcBef>
                <a:spcPts val="0"/>
              </a:spcBef>
              <a:buNone/>
              <a:defRPr b="0" i="0" sz="3200" u="none" cap="none" strike="noStrike">
                <a:solidFill>
                  <a:srgbClr val="09304A"/>
                </a:solidFill>
                <a:latin typeface="Century Gothic"/>
                <a:ea typeface="Century Gothic"/>
                <a:cs typeface="Century Gothic"/>
                <a:sym typeface="Century Gothic"/>
              </a:defRPr>
            </a:lvl3pPr>
            <a:lvl4pPr indent="0" lvl="3" marL="0" marR="0" rtl="0" algn="r">
              <a:spcBef>
                <a:spcPts val="0"/>
              </a:spcBef>
              <a:buNone/>
              <a:defRPr b="0" i="0" sz="3200" u="none" cap="none" strike="noStrike">
                <a:solidFill>
                  <a:srgbClr val="09304A"/>
                </a:solidFill>
                <a:latin typeface="Century Gothic"/>
                <a:ea typeface="Century Gothic"/>
                <a:cs typeface="Century Gothic"/>
                <a:sym typeface="Century Gothic"/>
              </a:defRPr>
            </a:lvl4pPr>
            <a:lvl5pPr indent="0" lvl="4" marL="0" marR="0" rtl="0" algn="r">
              <a:spcBef>
                <a:spcPts val="0"/>
              </a:spcBef>
              <a:buNone/>
              <a:defRPr b="0" i="0" sz="3200" u="none" cap="none" strike="noStrike">
                <a:solidFill>
                  <a:srgbClr val="09304A"/>
                </a:solidFill>
                <a:latin typeface="Century Gothic"/>
                <a:ea typeface="Century Gothic"/>
                <a:cs typeface="Century Gothic"/>
                <a:sym typeface="Century Gothic"/>
              </a:defRPr>
            </a:lvl5pPr>
            <a:lvl6pPr indent="0" lvl="5" marL="0" marR="0" rtl="0" algn="r">
              <a:spcBef>
                <a:spcPts val="0"/>
              </a:spcBef>
              <a:buNone/>
              <a:defRPr b="0" i="0" sz="3200" u="none" cap="none" strike="noStrike">
                <a:solidFill>
                  <a:srgbClr val="09304A"/>
                </a:solidFill>
                <a:latin typeface="Century Gothic"/>
                <a:ea typeface="Century Gothic"/>
                <a:cs typeface="Century Gothic"/>
                <a:sym typeface="Century Gothic"/>
              </a:defRPr>
            </a:lvl6pPr>
            <a:lvl7pPr indent="0" lvl="6" marL="0" marR="0" rtl="0" algn="r">
              <a:spcBef>
                <a:spcPts val="0"/>
              </a:spcBef>
              <a:buNone/>
              <a:defRPr b="0" i="0" sz="3200" u="none" cap="none" strike="noStrike">
                <a:solidFill>
                  <a:srgbClr val="09304A"/>
                </a:solidFill>
                <a:latin typeface="Century Gothic"/>
                <a:ea typeface="Century Gothic"/>
                <a:cs typeface="Century Gothic"/>
                <a:sym typeface="Century Gothic"/>
              </a:defRPr>
            </a:lvl7pPr>
            <a:lvl8pPr indent="0" lvl="7" marL="0" marR="0" rtl="0" algn="r">
              <a:spcBef>
                <a:spcPts val="0"/>
              </a:spcBef>
              <a:buNone/>
              <a:defRPr b="0" i="0" sz="3200" u="none" cap="none" strike="noStrike">
                <a:solidFill>
                  <a:srgbClr val="09304A"/>
                </a:solidFill>
                <a:latin typeface="Century Gothic"/>
                <a:ea typeface="Century Gothic"/>
                <a:cs typeface="Century Gothic"/>
                <a:sym typeface="Century Gothic"/>
              </a:defRPr>
            </a:lvl8pPr>
            <a:lvl9pPr indent="0" lvl="8" marL="0" marR="0" rtl="0" algn="r">
              <a:spcBef>
                <a:spcPts val="0"/>
              </a:spcBef>
              <a:buNone/>
              <a:defRPr b="0" i="0" sz="3200" u="none" cap="none" strike="noStrike">
                <a:solidFill>
                  <a:srgbClr val="09304A"/>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g133ddb99475_0_26"/>
          <p:cNvSpPr txBox="1"/>
          <p:nvPr>
            <p:ph type="ctrTitle"/>
          </p:nvPr>
        </p:nvSpPr>
        <p:spPr>
          <a:xfrm>
            <a:off x="684200" y="685800"/>
            <a:ext cx="8001000" cy="2639400"/>
          </a:xfrm>
          <a:prstGeom prst="rect">
            <a:avLst/>
          </a:prstGeom>
        </p:spPr>
        <p:txBody>
          <a:bodyPr anchorCtr="0" anchor="b" bIns="45700" lIns="91425" spcFirstLastPara="1" rIns="91425" wrap="square" tIns="45700">
            <a:normAutofit/>
          </a:bodyPr>
          <a:lstStyle/>
          <a:p>
            <a:pPr indent="0" lvl="0" marL="0" rtl="0" algn="ctr">
              <a:spcBef>
                <a:spcPts val="0"/>
              </a:spcBef>
              <a:spcAft>
                <a:spcPts val="0"/>
              </a:spcAft>
              <a:buNone/>
            </a:pPr>
            <a:r>
              <a:rPr b="1" lang="en-US" sz="5122">
                <a:solidFill>
                  <a:schemeClr val="accent1"/>
                </a:solidFill>
              </a:rPr>
              <a:t>Concours de la</a:t>
            </a:r>
            <a:r>
              <a:rPr b="1" lang="en-US" sz="4788">
                <a:solidFill>
                  <a:schemeClr val="accent1"/>
                </a:solidFill>
              </a:rPr>
              <a:t> </a:t>
            </a:r>
            <a:r>
              <a:rPr b="1" lang="en-US" sz="5122">
                <a:solidFill>
                  <a:schemeClr val="accent1"/>
                </a:solidFill>
              </a:rPr>
              <a:t>Francophonie </a:t>
            </a:r>
            <a:endParaRPr b="1" sz="5122">
              <a:solidFill>
                <a:schemeClr val="accent1"/>
              </a:solidFill>
            </a:endParaRPr>
          </a:p>
          <a:p>
            <a:pPr indent="0" lvl="0" marL="0" rtl="0" algn="ctr">
              <a:spcBef>
                <a:spcPts val="0"/>
              </a:spcBef>
              <a:spcAft>
                <a:spcPts val="0"/>
              </a:spcAft>
              <a:buNone/>
            </a:pPr>
            <a:r>
              <a:rPr b="1" lang="en-US" sz="5122">
                <a:solidFill>
                  <a:schemeClr val="accent1"/>
                </a:solidFill>
              </a:rPr>
              <a:t>2022</a:t>
            </a:r>
            <a:endParaRPr b="1" sz="5122">
              <a:solidFill>
                <a:schemeClr val="accent1"/>
              </a:solidFill>
            </a:endParaRPr>
          </a:p>
        </p:txBody>
      </p:sp>
      <p:sp>
        <p:nvSpPr>
          <p:cNvPr id="140" name="Google Shape;140;g133ddb99475_0_26"/>
          <p:cNvSpPr txBox="1"/>
          <p:nvPr>
            <p:ph idx="1" type="subTitle"/>
          </p:nvPr>
        </p:nvSpPr>
        <p:spPr>
          <a:xfrm>
            <a:off x="1246650" y="4166325"/>
            <a:ext cx="5838300" cy="1624800"/>
          </a:xfrm>
          <a:prstGeom prst="rect">
            <a:avLst/>
          </a:prstGeom>
        </p:spPr>
        <p:txBody>
          <a:bodyPr anchorCtr="0" anchor="t" bIns="45700" lIns="91425" spcFirstLastPara="1" rIns="91425" wrap="square" tIns="45700">
            <a:normAutofit/>
          </a:bodyPr>
          <a:lstStyle/>
          <a:p>
            <a:pPr indent="0" lvl="0" marL="0" rtl="0" algn="l">
              <a:spcBef>
                <a:spcPts val="420"/>
              </a:spcBef>
              <a:spcAft>
                <a:spcPts val="0"/>
              </a:spcAft>
              <a:buNone/>
            </a:pPr>
            <a:r>
              <a:rPr b="1" lang="en-US">
                <a:solidFill>
                  <a:srgbClr val="FFFF00"/>
                </a:solidFill>
              </a:rPr>
              <a:t>1er Lycée Gé</a:t>
            </a:r>
            <a:r>
              <a:rPr b="1" lang="en-US">
                <a:solidFill>
                  <a:srgbClr val="FFFF00"/>
                </a:solidFill>
              </a:rPr>
              <a:t>né</a:t>
            </a:r>
            <a:r>
              <a:rPr b="1" lang="en-US">
                <a:solidFill>
                  <a:srgbClr val="FFFF00"/>
                </a:solidFill>
              </a:rPr>
              <a:t>ral de Xanthi</a:t>
            </a:r>
            <a:endParaRPr b="1">
              <a:solidFill>
                <a:srgbClr val="FFFF00"/>
              </a:solidFill>
            </a:endParaRPr>
          </a:p>
          <a:p>
            <a:pPr indent="0" lvl="0" marL="0" rtl="0" algn="l">
              <a:spcBef>
                <a:spcPts val="600"/>
              </a:spcBef>
              <a:spcAft>
                <a:spcPts val="0"/>
              </a:spcAft>
              <a:buNone/>
            </a:pPr>
            <a:r>
              <a:rPr b="1" lang="en-US">
                <a:solidFill>
                  <a:srgbClr val="FFFF00"/>
                </a:solidFill>
              </a:rPr>
              <a:t>Classe: B3</a:t>
            </a:r>
            <a:endParaRPr b="1">
              <a:solidFill>
                <a:srgbClr val="FFFF00"/>
              </a:solidFill>
            </a:endParaRPr>
          </a:p>
          <a:p>
            <a:pPr indent="0" lvl="0" marL="0" rtl="0" algn="l">
              <a:spcBef>
                <a:spcPts val="600"/>
              </a:spcBef>
              <a:spcAft>
                <a:spcPts val="600"/>
              </a:spcAft>
              <a:buNone/>
            </a:pPr>
            <a:r>
              <a:rPr b="1" lang="en-US">
                <a:solidFill>
                  <a:srgbClr val="FFFF00"/>
                </a:solidFill>
              </a:rPr>
              <a:t>Professeur: Dimitra Bakirtzi</a:t>
            </a:r>
            <a:endParaRPr b="1">
              <a:solidFill>
                <a:srgbClr val="FFFF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pic>
        <p:nvPicPr>
          <p:cNvPr descr="A picture containing text, fabric&#10;&#10;Description automatically generated" id="145" name="Google Shape;145;p1"/>
          <p:cNvPicPr preferRelativeResize="0"/>
          <p:nvPr>
            <p:ph idx="1" type="body"/>
          </p:nvPr>
        </p:nvPicPr>
        <p:blipFill rotWithShape="1">
          <a:blip r:embed="rId3">
            <a:alphaModFix/>
          </a:blip>
          <a:srcRect b="0" l="0" r="0" t="0"/>
          <a:stretch/>
        </p:blipFill>
        <p:spPr>
          <a:xfrm>
            <a:off x="588690" y="1147864"/>
            <a:ext cx="7152600" cy="5029200"/>
          </a:xfrm>
          <a:prstGeom prst="rect">
            <a:avLst/>
          </a:prstGeom>
          <a:noFill/>
          <a:ln>
            <a:noFill/>
          </a:ln>
        </p:spPr>
      </p:pic>
      <p:sp>
        <p:nvSpPr>
          <p:cNvPr id="146" name="Google Shape;146;p1"/>
          <p:cNvSpPr txBox="1"/>
          <p:nvPr>
            <p:ph idx="2" type="body"/>
          </p:nvPr>
        </p:nvSpPr>
        <p:spPr>
          <a:xfrm>
            <a:off x="8045633" y="1228220"/>
            <a:ext cx="3703200" cy="4868400"/>
          </a:xfrm>
          <a:prstGeom prst="rect">
            <a:avLst/>
          </a:prstGeom>
          <a:noFill/>
          <a:ln>
            <a:noFill/>
          </a:ln>
        </p:spPr>
        <p:txBody>
          <a:bodyPr anchorCtr="0" anchor="ctr" bIns="45700" lIns="91425" spcFirstLastPara="1" rIns="91425" wrap="square" tIns="45700">
            <a:normAutofit lnSpcReduction="10000"/>
          </a:bodyPr>
          <a:lstStyle/>
          <a:p>
            <a:pPr indent="-184150" lvl="0" marL="285750" rtl="0" algn="ctr">
              <a:spcBef>
                <a:spcPts val="0"/>
              </a:spcBef>
              <a:spcAft>
                <a:spcPts val="0"/>
              </a:spcAft>
              <a:buSzPts val="1600"/>
              <a:buNone/>
            </a:pPr>
            <a:r>
              <a:rPr lang="en-US"/>
              <a:t> “ </a:t>
            </a:r>
            <a:r>
              <a:rPr lang="en-US" sz="2500">
                <a:solidFill>
                  <a:schemeClr val="dk1"/>
                </a:solidFill>
                <a:latin typeface="Comic Sans MS"/>
                <a:ea typeface="Comic Sans MS"/>
                <a:cs typeface="Comic Sans MS"/>
                <a:sym typeface="Comic Sans MS"/>
              </a:rPr>
              <a:t>Il était une fois deux correspondants qui vivaient dans un monde magique... Deux amis différents, un cerf qui habitait à Xanthi et qui s'appelait Briséis et une grenouille qui habitait à Paris et qui s’appelait Apollinaire.”</a:t>
            </a:r>
            <a:endParaRPr sz="36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pic>
        <p:nvPicPr>
          <p:cNvPr descr="A child's drawing on a white sheet&#10;&#10;Description automatically generated with low confidence" id="151" name="Google Shape;151;p2"/>
          <p:cNvPicPr preferRelativeResize="0"/>
          <p:nvPr>
            <p:ph idx="1" type="body"/>
          </p:nvPr>
        </p:nvPicPr>
        <p:blipFill rotWithShape="1">
          <a:blip r:embed="rId3">
            <a:alphaModFix/>
          </a:blip>
          <a:srcRect b="0" l="0" r="0" t="0"/>
          <a:stretch/>
        </p:blipFill>
        <p:spPr>
          <a:xfrm>
            <a:off x="488319" y="1021492"/>
            <a:ext cx="7155007" cy="5293649"/>
          </a:xfrm>
          <a:prstGeom prst="rect">
            <a:avLst/>
          </a:prstGeom>
          <a:noFill/>
          <a:ln>
            <a:noFill/>
          </a:ln>
        </p:spPr>
      </p:pic>
      <p:sp>
        <p:nvSpPr>
          <p:cNvPr id="152" name="Google Shape;152;p2"/>
          <p:cNvSpPr txBox="1"/>
          <p:nvPr>
            <p:ph idx="2" type="body"/>
          </p:nvPr>
        </p:nvSpPr>
        <p:spPr>
          <a:xfrm>
            <a:off x="7889132" y="1079770"/>
            <a:ext cx="3998068" cy="5097193"/>
          </a:xfrm>
          <a:prstGeom prst="rect">
            <a:avLst/>
          </a:prstGeom>
          <a:noFill/>
          <a:ln>
            <a:noFill/>
          </a:ln>
        </p:spPr>
        <p:txBody>
          <a:bodyPr anchorCtr="0" anchor="ctr" bIns="45700" lIns="91425" spcFirstLastPara="1" rIns="91425" wrap="square" tIns="45700">
            <a:normAutofit lnSpcReduction="10000"/>
          </a:bodyPr>
          <a:lstStyle/>
          <a:p>
            <a:pPr indent="-184150" lvl="0" marL="285750" rtl="0" algn="just">
              <a:spcBef>
                <a:spcPts val="0"/>
              </a:spcBef>
              <a:spcAft>
                <a:spcPts val="0"/>
              </a:spcAft>
              <a:buSzPts val="1600"/>
              <a:buNone/>
            </a:pPr>
            <a:r>
              <a:rPr b="1" lang="en-US" sz="2200">
                <a:solidFill>
                  <a:schemeClr val="dk1"/>
                </a:solidFill>
              </a:rPr>
              <a:t>  </a:t>
            </a:r>
            <a:r>
              <a:rPr lang="en-US" sz="2400">
                <a:solidFill>
                  <a:schemeClr val="dk1"/>
                </a:solidFill>
                <a:latin typeface="Comic Sans MS"/>
                <a:ea typeface="Comic Sans MS"/>
                <a:cs typeface="Comic Sans MS"/>
                <a:sym typeface="Comic Sans MS"/>
              </a:rPr>
              <a:t>Briséis</a:t>
            </a:r>
            <a:r>
              <a:rPr lang="en-US" sz="2400">
                <a:solidFill>
                  <a:schemeClr val="dk1"/>
                </a:solidFill>
                <a:latin typeface="Comic Sans MS"/>
                <a:ea typeface="Comic Sans MS"/>
                <a:cs typeface="Comic Sans MS"/>
                <a:sym typeface="Comic Sans MS"/>
              </a:rPr>
              <a:t> attendait avec impatience des nouvelles d’Apollinaire. Sa joie s’est éteinte lorsqu’elle a lu la phrase ‘’Au secours’” sur la carte. Et tout de suite, elle s’est rendu compte que son copain était emprisonné dans un grand restaurant parisien pour devenir la spécialité française “cuisses de grenouilles”.</a:t>
            </a:r>
            <a:endParaRPr sz="2400">
              <a:solidFill>
                <a:schemeClr val="dk1"/>
              </a:solidFill>
              <a:latin typeface="Comic Sans MS"/>
              <a:ea typeface="Comic Sans MS"/>
              <a:cs typeface="Comic Sans MS"/>
              <a:sym typeface="Comic Sans M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descr="A picture containing text&#10;&#10;Description automatically generated" id="157" name="Google Shape;157;p3"/>
          <p:cNvPicPr preferRelativeResize="0"/>
          <p:nvPr>
            <p:ph idx="1" type="body"/>
          </p:nvPr>
        </p:nvPicPr>
        <p:blipFill rotWithShape="1">
          <a:blip r:embed="rId3">
            <a:alphaModFix/>
          </a:blip>
          <a:srcRect b="0" l="0" r="0" t="0"/>
          <a:stretch/>
        </p:blipFill>
        <p:spPr>
          <a:xfrm>
            <a:off x="370800" y="922639"/>
            <a:ext cx="7340787" cy="5254324"/>
          </a:xfrm>
          <a:prstGeom prst="rect">
            <a:avLst/>
          </a:prstGeom>
          <a:noFill/>
          <a:ln>
            <a:noFill/>
          </a:ln>
        </p:spPr>
      </p:pic>
      <p:sp>
        <p:nvSpPr>
          <p:cNvPr id="158" name="Google Shape;158;p3"/>
          <p:cNvSpPr txBox="1"/>
          <p:nvPr>
            <p:ph idx="2" type="body"/>
          </p:nvPr>
        </p:nvSpPr>
        <p:spPr>
          <a:xfrm>
            <a:off x="7889132" y="1079770"/>
            <a:ext cx="3998068" cy="5097193"/>
          </a:xfrm>
          <a:prstGeom prst="rect">
            <a:avLst/>
          </a:prstGeom>
          <a:noFill/>
          <a:ln>
            <a:noFill/>
          </a:ln>
        </p:spPr>
        <p:txBody>
          <a:bodyPr anchorCtr="0" anchor="ctr" bIns="45700" lIns="91425" spcFirstLastPara="1" rIns="91425" wrap="square" tIns="45700">
            <a:normAutofit lnSpcReduction="10000"/>
          </a:bodyPr>
          <a:lstStyle/>
          <a:p>
            <a:pPr indent="-184150" lvl="0" marL="285750" rtl="0" algn="just">
              <a:spcBef>
                <a:spcPts val="0"/>
              </a:spcBef>
              <a:spcAft>
                <a:spcPts val="0"/>
              </a:spcAft>
              <a:buSzPts val="1600"/>
              <a:buNone/>
            </a:pPr>
            <a:r>
              <a:rPr b="1" lang="en-US" sz="2100"/>
              <a:t> </a:t>
            </a:r>
            <a:r>
              <a:rPr b="1" lang="en-US" sz="3000"/>
              <a:t> </a:t>
            </a:r>
            <a:r>
              <a:rPr lang="en-US">
                <a:solidFill>
                  <a:schemeClr val="dk1"/>
                </a:solidFill>
                <a:latin typeface="Comic Sans MS"/>
                <a:ea typeface="Comic Sans MS"/>
                <a:cs typeface="Comic Sans MS"/>
                <a:sym typeface="Comic Sans MS"/>
              </a:rPr>
              <a:t>’’Je dois partir, aller à Paris. Je ne peux pas le laisser seul!’, pensa </a:t>
            </a:r>
            <a:r>
              <a:rPr lang="en-US">
                <a:solidFill>
                  <a:schemeClr val="dk1"/>
                </a:solidFill>
                <a:latin typeface="Comic Sans MS"/>
                <a:ea typeface="Comic Sans MS"/>
                <a:cs typeface="Comic Sans MS"/>
                <a:sym typeface="Comic Sans MS"/>
              </a:rPr>
              <a:t>Briséis </a:t>
            </a:r>
            <a:r>
              <a:rPr lang="en-US">
                <a:solidFill>
                  <a:schemeClr val="dk1"/>
                </a:solidFill>
                <a:latin typeface="Comic Sans MS"/>
                <a:ea typeface="Comic Sans MS"/>
                <a:cs typeface="Comic Sans MS"/>
                <a:sym typeface="Comic Sans MS"/>
              </a:rPr>
              <a:t>. Alors, elle marcha et marcha jusqu'au moment où elle vit des milliers de gens danser et chanter déguisés. C'était le grand </a:t>
            </a:r>
            <a:r>
              <a:rPr i="1" lang="en-US">
                <a:solidFill>
                  <a:schemeClr val="dk1"/>
                </a:solidFill>
                <a:latin typeface="Comic Sans MS"/>
                <a:ea typeface="Comic Sans MS"/>
                <a:cs typeface="Comic Sans MS"/>
                <a:sym typeface="Comic Sans MS"/>
              </a:rPr>
              <a:t>Carnaval</a:t>
            </a:r>
            <a:r>
              <a:rPr lang="en-US">
                <a:solidFill>
                  <a:schemeClr val="dk1"/>
                </a:solidFill>
                <a:latin typeface="Comic Sans MS"/>
                <a:ea typeface="Comic Sans MS"/>
                <a:cs typeface="Comic Sans MS"/>
                <a:sym typeface="Comic Sans MS"/>
              </a:rPr>
              <a:t> de Xanthi, de la ville des mille couleurs. Sans qu’elle s’en rende compte, elle se trouva sur un char plein de papillons. Le plus coloré parmi eux a transporté Briséis sur ses ailes jusqu’à la Gare des Animaux.</a:t>
            </a:r>
            <a:endParaRPr b="1" sz="3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pic>
        <p:nvPicPr>
          <p:cNvPr descr="A deer with a tower in the background&#10;&#10;Description automatically generated with low confidence" id="163" name="Google Shape;163;p4"/>
          <p:cNvPicPr preferRelativeResize="0"/>
          <p:nvPr>
            <p:ph idx="1" type="body"/>
          </p:nvPr>
        </p:nvPicPr>
        <p:blipFill rotWithShape="1">
          <a:blip r:embed="rId3">
            <a:alphaModFix/>
          </a:blip>
          <a:srcRect b="0" l="0" r="0" t="0"/>
          <a:stretch/>
        </p:blipFill>
        <p:spPr>
          <a:xfrm>
            <a:off x="432995" y="741405"/>
            <a:ext cx="7318553" cy="5519352"/>
          </a:xfrm>
          <a:prstGeom prst="rect">
            <a:avLst/>
          </a:prstGeom>
          <a:noFill/>
          <a:ln>
            <a:noFill/>
          </a:ln>
        </p:spPr>
      </p:pic>
      <p:sp>
        <p:nvSpPr>
          <p:cNvPr id="164" name="Google Shape;164;p4"/>
          <p:cNvSpPr txBox="1"/>
          <p:nvPr>
            <p:ph idx="2" type="body"/>
          </p:nvPr>
        </p:nvSpPr>
        <p:spPr>
          <a:xfrm>
            <a:off x="7889132" y="1079770"/>
            <a:ext cx="3998068" cy="5097193"/>
          </a:xfrm>
          <a:prstGeom prst="rect">
            <a:avLst/>
          </a:prstGeom>
          <a:noFill/>
          <a:ln>
            <a:noFill/>
          </a:ln>
        </p:spPr>
        <p:txBody>
          <a:bodyPr anchorCtr="0" anchor="ctr" bIns="45700" lIns="91425" spcFirstLastPara="1" rIns="91425" wrap="square" tIns="45700">
            <a:normAutofit fontScale="85000" lnSpcReduction="20000"/>
          </a:bodyPr>
          <a:lstStyle/>
          <a:p>
            <a:pPr indent="-184150" lvl="0" marL="285750" rtl="0" algn="just">
              <a:spcBef>
                <a:spcPts val="0"/>
              </a:spcBef>
              <a:spcAft>
                <a:spcPts val="0"/>
              </a:spcAft>
              <a:buSzPct val="59259"/>
              <a:buNone/>
            </a:pPr>
            <a:r>
              <a:rPr lang="en-US"/>
              <a:t> </a:t>
            </a:r>
            <a:r>
              <a:rPr lang="en-US" sz="2700">
                <a:latin typeface="Comic Sans MS"/>
                <a:ea typeface="Comic Sans MS"/>
                <a:cs typeface="Comic Sans MS"/>
                <a:sym typeface="Comic Sans MS"/>
              </a:rPr>
              <a:t> </a:t>
            </a:r>
            <a:r>
              <a:rPr lang="en-US" sz="2700">
                <a:solidFill>
                  <a:schemeClr val="dk1"/>
                </a:solidFill>
                <a:latin typeface="Comic Sans MS"/>
                <a:ea typeface="Comic Sans MS"/>
                <a:cs typeface="Comic Sans MS"/>
                <a:sym typeface="Comic Sans MS"/>
              </a:rPr>
              <a:t>Quelques heures plus tard, Briséis est finalement arrivée à sa destination… Le chef Lou cria avec enthousiasme "Oh! Grenouille! tu es libre maintenant".</a:t>
            </a:r>
            <a:endParaRPr sz="2700">
              <a:solidFill>
                <a:schemeClr val="dk1"/>
              </a:solidFill>
              <a:latin typeface="Comic Sans MS"/>
              <a:ea typeface="Comic Sans MS"/>
              <a:cs typeface="Comic Sans MS"/>
              <a:sym typeface="Comic Sans MS"/>
            </a:endParaRPr>
          </a:p>
          <a:p>
            <a:pPr indent="-184150" lvl="0" marL="285750" rtl="0" algn="just">
              <a:spcBef>
                <a:spcPts val="0"/>
              </a:spcBef>
              <a:spcAft>
                <a:spcPts val="0"/>
              </a:spcAft>
              <a:buSzPct val="59259"/>
              <a:buNone/>
            </a:pPr>
            <a:r>
              <a:rPr lang="en-US" sz="2700">
                <a:solidFill>
                  <a:schemeClr val="dk1"/>
                </a:solidFill>
                <a:latin typeface="Comic Sans MS"/>
                <a:ea typeface="Comic Sans MS"/>
                <a:cs typeface="Comic Sans MS"/>
                <a:sym typeface="Comic Sans MS"/>
              </a:rPr>
              <a:t>"Oh! Apollinaire, je suis si heureuse de te voir" dit Briséis avec des larmes aux yeux. Apollinaire serra dans ses bras son amie et lui chuchota : “Mon héroïne! Merci!”. Les deux amis montèrent dans le sous-marin du retour.</a:t>
            </a:r>
            <a:endParaRPr sz="2700">
              <a:solidFill>
                <a:schemeClr val="dk1"/>
              </a:solidFill>
              <a:latin typeface="Comic Sans MS"/>
              <a:ea typeface="Comic Sans MS"/>
              <a:cs typeface="Comic Sans MS"/>
              <a:sym typeface="Comic Sans M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pic>
        <p:nvPicPr>
          <p:cNvPr id="169" name="Google Shape;169;g133ddb99475_0_34"/>
          <p:cNvPicPr preferRelativeResize="0"/>
          <p:nvPr/>
        </p:nvPicPr>
        <p:blipFill rotWithShape="1">
          <a:blip r:embed="rId3">
            <a:alphaModFix/>
          </a:blip>
          <a:srcRect b="0" l="0" r="0" t="0"/>
          <a:stretch/>
        </p:blipFill>
        <p:spPr>
          <a:xfrm>
            <a:off x="695837" y="210250"/>
            <a:ext cx="10800323" cy="62703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ice">
  <a:themeElements>
    <a:clrScheme name="Slice">
      <a:dk1>
        <a:srgbClr val="000000"/>
      </a:dk1>
      <a:lt1>
        <a:srgbClr val="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2022-05-28T17:22:12Z</dcterms:created>
  <dc:creator>Anastasios Symeonidis</dc:creator>
</cp:coreProperties>
</file>