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4.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 id="2147483732" r:id="rId2"/>
    <p:sldMasterId id="2147483759" r:id="rId3"/>
  </p:sldMasterIdLst>
  <p:sldIdLst>
    <p:sldId id="256" r:id="rId4"/>
    <p:sldId id="257" r:id="rId5"/>
    <p:sldId id="258" r:id="rId6"/>
    <p:sldId id="266" r:id="rId7"/>
    <p:sldId id="259" r:id="rId8"/>
    <p:sldId id="260" r:id="rId9"/>
    <p:sldId id="262" r:id="rId10"/>
    <p:sldId id="263" r:id="rId11"/>
    <p:sldId id="264" r:id="rId12"/>
    <p:sldId id="265" r:id="rId13"/>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81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grpSp>
        <p:nvGrpSpPr>
          <p:cNvPr id="118786" name="Group 2"/>
          <p:cNvGrpSpPr>
            <a:grpSpLocks/>
          </p:cNvGrpSpPr>
          <p:nvPr/>
        </p:nvGrpSpPr>
        <p:grpSpPr bwMode="auto">
          <a:xfrm>
            <a:off x="0" y="0"/>
            <a:ext cx="5867400" cy="6858000"/>
            <a:chOff x="0" y="0"/>
            <a:chExt cx="3696" cy="4320"/>
          </a:xfrm>
        </p:grpSpPr>
        <p:sp>
          <p:nvSpPr>
            <p:cNvPr id="11878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l-GR" sz="2400">
                <a:latin typeface="Times New Roman" pitchFamily="18" charset="0"/>
              </a:endParaRPr>
            </a:p>
          </p:txBody>
        </p:sp>
        <p:sp>
          <p:nvSpPr>
            <p:cNvPr id="11878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l-GR" sz="2400">
                <a:latin typeface="Times New Roman" pitchFamily="18" charset="0"/>
              </a:endParaRPr>
            </a:p>
          </p:txBody>
        </p:sp>
      </p:grpSp>
      <p:grpSp>
        <p:nvGrpSpPr>
          <p:cNvPr id="118789" name="Group 5"/>
          <p:cNvGrpSpPr>
            <a:grpSpLocks/>
          </p:cNvGrpSpPr>
          <p:nvPr/>
        </p:nvGrpSpPr>
        <p:grpSpPr bwMode="auto">
          <a:xfrm>
            <a:off x="3632200" y="4889500"/>
            <a:ext cx="4876800" cy="319088"/>
            <a:chOff x="2288" y="3080"/>
            <a:chExt cx="3072" cy="201"/>
          </a:xfrm>
        </p:grpSpPr>
        <p:sp>
          <p:nvSpPr>
            <p:cNvPr id="11879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l-GR"/>
            </a:p>
          </p:txBody>
        </p:sp>
        <p:sp>
          <p:nvSpPr>
            <p:cNvPr id="11879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l-GR"/>
            </a:p>
          </p:txBody>
        </p:sp>
      </p:grpSp>
      <p:sp>
        <p:nvSpPr>
          <p:cNvPr id="118792" name="Rectangle 8"/>
          <p:cNvSpPr>
            <a:spLocks noGrp="1" noChangeArrowheads="1"/>
          </p:cNvSpPr>
          <p:nvPr>
            <p:ph type="subTitle" idx="1"/>
          </p:nvPr>
        </p:nvSpPr>
        <p:spPr>
          <a:xfrm>
            <a:off x="4673600" y="2927350"/>
            <a:ext cx="4013200" cy="1822450"/>
          </a:xfrm>
        </p:spPr>
        <p:txBody>
          <a:bodyPr anchor="b"/>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118793" name="Rectangle 9"/>
          <p:cNvSpPr>
            <a:spLocks noGrp="1" noChangeArrowheads="1"/>
          </p:cNvSpPr>
          <p:nvPr>
            <p:ph type="dt" sz="quarter" idx="2"/>
          </p:nvPr>
        </p:nvSpPr>
        <p:spPr/>
        <p:txBody>
          <a:bodyPr/>
          <a:lstStyle>
            <a:lvl1pPr>
              <a:defRPr>
                <a:solidFill>
                  <a:schemeClr val="bg1"/>
                </a:solidFill>
              </a:defRPr>
            </a:lvl1pPr>
          </a:lstStyle>
          <a:p>
            <a:endParaRPr lang="el-GR"/>
          </a:p>
        </p:txBody>
      </p:sp>
      <p:sp>
        <p:nvSpPr>
          <p:cNvPr id="118794" name="Rectangle 10"/>
          <p:cNvSpPr>
            <a:spLocks noGrp="1" noChangeArrowheads="1"/>
          </p:cNvSpPr>
          <p:nvPr>
            <p:ph type="ftr" sz="quarter" idx="3"/>
          </p:nvPr>
        </p:nvSpPr>
        <p:spPr/>
        <p:txBody>
          <a:bodyPr/>
          <a:lstStyle>
            <a:lvl1pPr algn="r">
              <a:defRPr/>
            </a:lvl1pPr>
          </a:lstStyle>
          <a:p>
            <a:endParaRPr lang="el-GR"/>
          </a:p>
        </p:txBody>
      </p:sp>
      <p:sp>
        <p:nvSpPr>
          <p:cNvPr id="118795" name="Rectangle 11"/>
          <p:cNvSpPr>
            <a:spLocks noGrp="1" noChangeArrowheads="1"/>
          </p:cNvSpPr>
          <p:nvPr>
            <p:ph type="sldNum" sz="quarter" idx="4"/>
          </p:nvPr>
        </p:nvSpPr>
        <p:spPr>
          <a:xfrm>
            <a:off x="76200" y="6248400"/>
            <a:ext cx="587375" cy="488950"/>
          </a:xfrm>
        </p:spPr>
        <p:txBody>
          <a:bodyPr anchorCtr="0"/>
          <a:lstStyle>
            <a:lvl1pPr>
              <a:defRPr/>
            </a:lvl1pPr>
          </a:lstStyle>
          <a:p>
            <a:fld id="{8FCB675B-5602-4710-B245-BBDD7C23CEDA}" type="slidenum">
              <a:rPr lang="el-GR"/>
              <a:pPr/>
              <a:t>‹#›</a:t>
            </a:fld>
            <a:endParaRPr lang="el-GR"/>
          </a:p>
        </p:txBody>
      </p:sp>
      <p:sp>
        <p:nvSpPr>
          <p:cNvPr id="11879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defRPr/>
            </a:lvl1pPr>
          </a:lstStyle>
          <a:p>
            <a:r>
              <a:rPr lang="el-GR"/>
              <a:t>Κάντε κλικ για να επεξεργαστείτε τον τίτλο</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18796"/>
                                        </p:tgtEl>
                                        <p:attrNameLst>
                                          <p:attrName>style.visibility</p:attrName>
                                        </p:attrNameLst>
                                      </p:cBhvr>
                                      <p:to>
                                        <p:strVal val="visible"/>
                                      </p:to>
                                    </p:set>
                                    <p:anim calcmode="lin" valueType="num">
                                      <p:cBhvr>
                                        <p:cTn id="7" dur="500" fill="hold"/>
                                        <p:tgtEl>
                                          <p:spTgt spid="118796"/>
                                        </p:tgtEl>
                                        <p:attrNameLst>
                                          <p:attrName>ppt_w</p:attrName>
                                        </p:attrNameLst>
                                      </p:cBhvr>
                                      <p:tavLst>
                                        <p:tav tm="0">
                                          <p:val>
                                            <p:fltVal val="0"/>
                                          </p:val>
                                        </p:tav>
                                        <p:tav tm="100000">
                                          <p:val>
                                            <p:strVal val="#ppt_w"/>
                                          </p:val>
                                        </p:tav>
                                      </p:tavLst>
                                    </p:anim>
                                    <p:anim calcmode="lin" valueType="num">
                                      <p:cBhvr>
                                        <p:cTn id="8" dur="500" fill="hold"/>
                                        <p:tgtEl>
                                          <p:spTgt spid="118796"/>
                                        </p:tgtEl>
                                        <p:attrNameLst>
                                          <p:attrName>ppt_h</p:attrName>
                                        </p:attrNameLst>
                                      </p:cBhvr>
                                      <p:tavLst>
                                        <p:tav tm="0">
                                          <p:val>
                                            <p:fltVal val="0"/>
                                          </p:val>
                                        </p:tav>
                                        <p:tav tm="100000">
                                          <p:val>
                                            <p:strVal val="#ppt_h"/>
                                          </p:val>
                                        </p:tav>
                                      </p:tavLst>
                                    </p:anim>
                                    <p:anim calcmode="lin" valueType="num">
                                      <p:cBhvr>
                                        <p:cTn id="9" dur="500" fill="hold"/>
                                        <p:tgtEl>
                                          <p:spTgt spid="118796"/>
                                        </p:tgtEl>
                                        <p:attrNameLst>
                                          <p:attrName>style.rotation</p:attrName>
                                        </p:attrNameLst>
                                      </p:cBhvr>
                                      <p:tavLst>
                                        <p:tav tm="0">
                                          <p:val>
                                            <p:fltVal val="360"/>
                                          </p:val>
                                        </p:tav>
                                        <p:tav tm="100000">
                                          <p:val>
                                            <p:fltVal val="0"/>
                                          </p:val>
                                        </p:tav>
                                      </p:tavLst>
                                    </p:anim>
                                    <p:animEffect transition="in" filter="fade">
                                      <p:cBhvr>
                                        <p:cTn id="10" dur="500"/>
                                        <p:tgtEl>
                                          <p:spTgt spid="11879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18792">
                                            <p:txEl>
                                              <p:pRg st="0" end="0"/>
                                            </p:txEl>
                                          </p:spTgt>
                                        </p:tgtEl>
                                        <p:attrNameLst>
                                          <p:attrName>style.visibility</p:attrName>
                                        </p:attrNameLst>
                                      </p:cBhvr>
                                      <p:to>
                                        <p:strVal val="visible"/>
                                      </p:to>
                                    </p:set>
                                    <p:anim calcmode="lin" valueType="num">
                                      <p:cBhvr>
                                        <p:cTn id="15" dur="500" fill="hold"/>
                                        <p:tgtEl>
                                          <p:spTgt spid="118792">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18792">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18792">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187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2"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118792"/>
                        </p:tgtEl>
                        <p:attrNameLst>
                          <p:attrName>style.visibility</p:attrName>
                        </p:attrNameLst>
                      </p:cBhvr>
                      <p:to>
                        <p:strVal val="visible"/>
                      </p:to>
                    </p:set>
                    <p:anim calcmode="lin" valueType="num">
                      <p:cBhvr>
                        <p:cTn dur="500" fill="hold"/>
                        <p:tgtEl>
                          <p:spTgt spid="118792"/>
                        </p:tgtEl>
                        <p:attrNameLst>
                          <p:attrName>ppt_w</p:attrName>
                        </p:attrNameLst>
                      </p:cBhvr>
                      <p:tavLst>
                        <p:tav tm="0">
                          <p:val>
                            <p:fltVal val="0"/>
                          </p:val>
                        </p:tav>
                        <p:tav tm="100000">
                          <p:val>
                            <p:strVal val="#ppt_w"/>
                          </p:val>
                        </p:tav>
                      </p:tavLst>
                    </p:anim>
                    <p:anim calcmode="lin" valueType="num">
                      <p:cBhvr>
                        <p:cTn dur="500" fill="hold"/>
                        <p:tgtEl>
                          <p:spTgt spid="118792"/>
                        </p:tgtEl>
                        <p:attrNameLst>
                          <p:attrName>ppt_h</p:attrName>
                        </p:attrNameLst>
                      </p:cBhvr>
                      <p:tavLst>
                        <p:tav tm="0">
                          <p:val>
                            <p:fltVal val="0"/>
                          </p:val>
                        </p:tav>
                        <p:tav tm="100000">
                          <p:val>
                            <p:strVal val="#ppt_h"/>
                          </p:val>
                        </p:tav>
                      </p:tavLst>
                    </p:anim>
                    <p:anim calcmode="lin" valueType="num">
                      <p:cBhvr>
                        <p:cTn dur="500" fill="hold"/>
                        <p:tgtEl>
                          <p:spTgt spid="118792"/>
                        </p:tgtEl>
                        <p:attrNameLst>
                          <p:attrName>style.rotation</p:attrName>
                        </p:attrNameLst>
                      </p:cBhvr>
                      <p:tavLst>
                        <p:tav tm="0">
                          <p:val>
                            <p:fltVal val="360"/>
                          </p:val>
                        </p:tav>
                        <p:tav tm="100000">
                          <p:val>
                            <p:fltVal val="0"/>
                          </p:val>
                        </p:tav>
                      </p:tavLst>
                    </p:anim>
                    <p:animEffect transition="in" filter="fade">
                      <p:cBhvr>
                        <p:cTn dur="500"/>
                        <p:tgtEl>
                          <p:spTgt spid="118792"/>
                        </p:tgtEl>
                      </p:cBhvr>
                    </p:animEffect>
                  </p:childTnLst>
                </p:cTn>
              </p:par>
            </p:tnLst>
          </p:tmpl>
        </p:tmplLst>
      </p:bldP>
      <p:bldP spid="118796"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A12AA0F3-65A0-4321-ACCA-DBC211515B7A}" type="slidenum">
              <a:rPr lang="el-GR"/>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05600" y="762000"/>
            <a:ext cx="1981200" cy="532447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762000" y="762000"/>
            <a:ext cx="5791200" cy="53244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4B41B8D-3015-4933-909F-0B1D2B464264}" type="slidenum">
              <a:rPr lang="el-GR"/>
              <a:pPr/>
              <a:t>‹#›</a:t>
            </a:fld>
            <a:endParaRPr lang="el-G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grpSp>
        <p:nvGrpSpPr>
          <p:cNvPr id="157698" name="Group 2"/>
          <p:cNvGrpSpPr>
            <a:grpSpLocks/>
          </p:cNvGrpSpPr>
          <p:nvPr/>
        </p:nvGrpSpPr>
        <p:grpSpPr bwMode="auto">
          <a:xfrm>
            <a:off x="0" y="927100"/>
            <a:ext cx="8991600" cy="4495800"/>
            <a:chOff x="0" y="584"/>
            <a:chExt cx="5664" cy="2832"/>
          </a:xfrm>
        </p:grpSpPr>
        <p:sp>
          <p:nvSpPr>
            <p:cNvPr id="157699"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eaLnBrk="1" hangingPunct="1"/>
              <a:endParaRPr lang="el-GR" sz="2400">
                <a:latin typeface="Times New Roman" pitchFamily="18" charset="0"/>
              </a:endParaRPr>
            </a:p>
          </p:txBody>
        </p:sp>
        <p:sp>
          <p:nvSpPr>
            <p:cNvPr id="157700"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eaLnBrk="1" hangingPunct="1"/>
              <a:endParaRPr lang="el-GR" sz="2400">
                <a:latin typeface="Times New Roman" pitchFamily="18" charset="0"/>
              </a:endParaRPr>
            </a:p>
          </p:txBody>
        </p:sp>
        <p:sp>
          <p:nvSpPr>
            <p:cNvPr id="157701"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eaLnBrk="1" hangingPunct="1"/>
              <a:endParaRPr lang="el-GR" sz="2400">
                <a:latin typeface="Times New Roman" pitchFamily="18" charset="0"/>
              </a:endParaRPr>
            </a:p>
          </p:txBody>
        </p:sp>
        <p:sp>
          <p:nvSpPr>
            <p:cNvPr id="157702"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el-GR"/>
            </a:p>
          </p:txBody>
        </p:sp>
      </p:grpSp>
      <p:sp>
        <p:nvSpPr>
          <p:cNvPr id="157703" name="Rectangle 7"/>
          <p:cNvSpPr>
            <a:spLocks noGrp="1" noChangeArrowheads="1"/>
          </p:cNvSpPr>
          <p:nvPr>
            <p:ph type="ctrTitle"/>
          </p:nvPr>
        </p:nvSpPr>
        <p:spPr>
          <a:xfrm>
            <a:off x="228600" y="1427163"/>
            <a:ext cx="8077200" cy="1609725"/>
          </a:xfrm>
        </p:spPr>
        <p:txBody>
          <a:bodyPr/>
          <a:lstStyle>
            <a:lvl1pPr>
              <a:defRPr/>
            </a:lvl1pPr>
          </a:lstStyle>
          <a:p>
            <a:r>
              <a:rPr lang="el-GR"/>
              <a:t>Κάντε κλικ για να επεξεργαστείτε τον τίτλο</a:t>
            </a:r>
          </a:p>
        </p:txBody>
      </p:sp>
      <p:sp>
        <p:nvSpPr>
          <p:cNvPr id="157704" name="Rectangle 8"/>
          <p:cNvSpPr>
            <a:spLocks noGrp="1" noChangeArrowheads="1"/>
          </p:cNvSpPr>
          <p:nvPr>
            <p:ph type="subTitle" idx="1"/>
          </p:nvPr>
        </p:nvSpPr>
        <p:spPr>
          <a:xfrm>
            <a:off x="1066800" y="3441700"/>
            <a:ext cx="6629400" cy="16764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157705" name="Rectangle 9"/>
          <p:cNvSpPr>
            <a:spLocks noGrp="1" noChangeArrowheads="1"/>
          </p:cNvSpPr>
          <p:nvPr>
            <p:ph type="dt" sz="half" idx="2"/>
          </p:nvPr>
        </p:nvSpPr>
        <p:spPr>
          <a:xfrm>
            <a:off x="457200" y="6248400"/>
            <a:ext cx="2133600" cy="471488"/>
          </a:xfrm>
        </p:spPr>
        <p:txBody>
          <a:bodyPr/>
          <a:lstStyle>
            <a:lvl1pPr>
              <a:defRPr/>
            </a:lvl1pPr>
          </a:lstStyle>
          <a:p>
            <a:endParaRPr lang="el-GR"/>
          </a:p>
        </p:txBody>
      </p:sp>
      <p:sp>
        <p:nvSpPr>
          <p:cNvPr id="157706" name="Rectangle 10"/>
          <p:cNvSpPr>
            <a:spLocks noGrp="1" noChangeArrowheads="1"/>
          </p:cNvSpPr>
          <p:nvPr>
            <p:ph type="ftr" sz="quarter" idx="3"/>
          </p:nvPr>
        </p:nvSpPr>
        <p:spPr>
          <a:xfrm>
            <a:off x="3124200" y="6253163"/>
            <a:ext cx="2895600" cy="457200"/>
          </a:xfrm>
        </p:spPr>
        <p:txBody>
          <a:bodyPr/>
          <a:lstStyle>
            <a:lvl1pPr>
              <a:defRPr/>
            </a:lvl1pPr>
          </a:lstStyle>
          <a:p>
            <a:endParaRPr lang="el-GR"/>
          </a:p>
        </p:txBody>
      </p:sp>
      <p:sp>
        <p:nvSpPr>
          <p:cNvPr id="157707" name="Rectangle 11"/>
          <p:cNvSpPr>
            <a:spLocks noGrp="1" noChangeArrowheads="1"/>
          </p:cNvSpPr>
          <p:nvPr>
            <p:ph type="sldNum" sz="quarter" idx="4"/>
          </p:nvPr>
        </p:nvSpPr>
        <p:spPr>
          <a:xfrm>
            <a:off x="6553200" y="6248400"/>
            <a:ext cx="2133600" cy="471488"/>
          </a:xfrm>
        </p:spPr>
        <p:txBody>
          <a:bodyPr/>
          <a:lstStyle>
            <a:lvl1pPr>
              <a:defRPr/>
            </a:lvl1pPr>
          </a:lstStyle>
          <a:p>
            <a:fld id="{85495C1C-DB62-4655-9DE3-92328CA17616}" type="slidenum">
              <a:rPr lang="el-GR"/>
              <a:pPr/>
              <a:t>‹#›</a:t>
            </a:fld>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57703"/>
                                        </p:tgtEl>
                                        <p:attrNameLst>
                                          <p:attrName>style.visibility</p:attrName>
                                        </p:attrNameLst>
                                      </p:cBhvr>
                                      <p:to>
                                        <p:strVal val="visible"/>
                                      </p:to>
                                    </p:set>
                                    <p:animEffect transition="in" filter="randombar(horizontal)">
                                      <p:cBhvr>
                                        <p:cTn id="7" dur="600">
                                          <p:stCondLst>
                                            <p:cond delay="0"/>
                                          </p:stCondLst>
                                        </p:cTn>
                                        <p:tgtEl>
                                          <p:spTgt spid="15770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7704">
                                            <p:txEl>
                                              <p:pRg st="0" end="0"/>
                                            </p:txEl>
                                          </p:spTgt>
                                        </p:tgtEl>
                                        <p:attrNameLst>
                                          <p:attrName>style.visibility</p:attrName>
                                        </p:attrNameLst>
                                      </p:cBhvr>
                                      <p:to>
                                        <p:strVal val="visible"/>
                                      </p:to>
                                    </p:set>
                                    <p:animEffect transition="in" filter="randombar(horizontal)">
                                      <p:cBhvr>
                                        <p:cTn id="12" dur="500"/>
                                        <p:tgtEl>
                                          <p:spTgt spid="1577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3" grpId="0"/>
      <p:bldP spid="157704" grpId="0" build="p">
        <p:tmplLst>
          <p:tmpl lvl="1">
            <p:tnLst>
              <p:par>
                <p:cTn presetID="14" presetClass="entr" presetSubtype="10" fill="hold" nodeType="clickEffect">
                  <p:stCondLst>
                    <p:cond delay="0"/>
                  </p:stCondLst>
                  <p:childTnLst>
                    <p:set>
                      <p:cBhvr>
                        <p:cTn dur="1" fill="hold">
                          <p:stCondLst>
                            <p:cond delay="0"/>
                          </p:stCondLst>
                        </p:cTn>
                        <p:tgtEl>
                          <p:spTgt spid="157704"/>
                        </p:tgtEl>
                        <p:attrNameLst>
                          <p:attrName>style.visibility</p:attrName>
                        </p:attrNameLst>
                      </p:cBhvr>
                      <p:to>
                        <p:strVal val="visible"/>
                      </p:to>
                    </p:set>
                    <p:animEffect transition="in" filter="randombar(horizontal)">
                      <p:cBhvr>
                        <p:cTn dur="500"/>
                        <p:tgtEl>
                          <p:spTgt spid="157704"/>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9D855A00-35DB-4257-8815-28690BF7CB00}" type="slidenum">
              <a:rPr lang="el-GR"/>
              <a:pPr/>
              <a:t>‹#›</a:t>
            </a:fld>
            <a:endParaRPr lang="el-G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C17C22C-EEB3-46ED-B2AF-C564840FC0D1}" type="slidenum">
              <a:rPr lang="el-GR"/>
              <a:pPr/>
              <a:t>‹#›</a:t>
            </a:fld>
            <a:endParaRPr lang="el-G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FC18C634-F495-4702-8CD7-11F22B050797}" type="slidenum">
              <a:rPr lang="el-GR"/>
              <a:pPr/>
              <a:t>‹#›</a:t>
            </a:fld>
            <a:endParaRPr lang="el-G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B0C7A36D-DFFE-4DFD-B36B-A9ADF363B599}" type="slidenum">
              <a:rPr lang="el-GR"/>
              <a:pPr/>
              <a:t>‹#›</a:t>
            </a:fld>
            <a:endParaRPr lang="el-G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B84AC6DB-3C17-40FA-A0C3-54AC52C7E0B5}" type="slidenum">
              <a:rPr lang="el-GR"/>
              <a:pPr/>
              <a:t>‹#›</a:t>
            </a:fld>
            <a:endParaRPr lang="el-G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F4AA32D6-74EF-44E9-88F4-6652DE6D664B}" type="slidenum">
              <a:rPr lang="el-GR"/>
              <a:pPr/>
              <a:t>‹#›</a:t>
            </a:fld>
            <a:endParaRPr lang="el-G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84D57D8F-784D-42F9-88AE-1A0433B1EB03}" type="slidenum">
              <a:rPr lang="el-GR"/>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249A7DE-545F-4F3B-BD40-13DD2D94240C}" type="slidenum">
              <a:rPr lang="el-GR"/>
              <a:pPr/>
              <a:t>‹#›</a:t>
            </a:fld>
            <a:endParaRPr lang="el-G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99A1C8B6-E0E3-4131-A6E4-AF456812DFBF}" type="slidenum">
              <a:rPr lang="el-GR"/>
              <a:pPr/>
              <a:t>‹#›</a:t>
            </a:fld>
            <a:endParaRPr lang="el-G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B0949265-0F06-4F79-B33E-B60ABAE2A1A0}" type="slidenum">
              <a:rPr lang="el-GR"/>
              <a:pPr/>
              <a:t>‹#›</a:t>
            </a:fld>
            <a:endParaRPr lang="el-G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450013" y="228600"/>
            <a:ext cx="2084387" cy="5791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95263" y="228600"/>
            <a:ext cx="6102350" cy="5791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7405A77-5392-4F6C-A861-DA03F7FCFEF5}" type="slidenum">
              <a:rPr lang="el-GR"/>
              <a:pPr/>
              <a:t>‹#›</a:t>
            </a:fld>
            <a:endParaRPr lang="el-G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grpSp>
        <p:nvGrpSpPr>
          <p:cNvPr id="188418" name="Group 2"/>
          <p:cNvGrpSpPr>
            <a:grpSpLocks/>
          </p:cNvGrpSpPr>
          <p:nvPr/>
        </p:nvGrpSpPr>
        <p:grpSpPr bwMode="auto">
          <a:xfrm>
            <a:off x="-3222625" y="304800"/>
            <a:ext cx="11909425" cy="4724400"/>
            <a:chOff x="-2030" y="192"/>
            <a:chExt cx="7502" cy="2976"/>
          </a:xfrm>
        </p:grpSpPr>
        <p:sp>
          <p:nvSpPr>
            <p:cNvPr id="188419"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l-GR"/>
            </a:p>
          </p:txBody>
        </p:sp>
        <p:sp>
          <p:nvSpPr>
            <p:cNvPr id="18842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endParaRPr lang="el-GR" sz="2400">
                <a:latin typeface="Times New Roman" pitchFamily="18" charset="0"/>
              </a:endParaRPr>
            </a:p>
          </p:txBody>
        </p:sp>
        <p:sp>
          <p:nvSpPr>
            <p:cNvPr id="18842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endParaRPr lang="el-GR"/>
            </a:p>
          </p:txBody>
        </p:sp>
      </p:grpSp>
      <p:sp>
        <p:nvSpPr>
          <p:cNvPr id="188422" name="Rectangle 6"/>
          <p:cNvSpPr>
            <a:spLocks noGrp="1" noChangeArrowheads="1"/>
          </p:cNvSpPr>
          <p:nvPr>
            <p:ph type="ctrTitle"/>
          </p:nvPr>
        </p:nvSpPr>
        <p:spPr>
          <a:xfrm>
            <a:off x="1443038" y="985838"/>
            <a:ext cx="7239000" cy="1444625"/>
          </a:xfrm>
        </p:spPr>
        <p:txBody>
          <a:bodyPr/>
          <a:lstStyle>
            <a:lvl1pPr>
              <a:defRPr sz="4000"/>
            </a:lvl1pPr>
          </a:lstStyle>
          <a:p>
            <a:r>
              <a:rPr lang="el-GR"/>
              <a:t>Κάντε κλικ για να επεξεργαστείτε τον τίτλο</a:t>
            </a:r>
          </a:p>
        </p:txBody>
      </p:sp>
      <p:sp>
        <p:nvSpPr>
          <p:cNvPr id="18842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188424" name="Rectangle 8"/>
          <p:cNvSpPr>
            <a:spLocks noGrp="1" noChangeArrowheads="1"/>
          </p:cNvSpPr>
          <p:nvPr>
            <p:ph type="dt" sz="half" idx="2"/>
          </p:nvPr>
        </p:nvSpPr>
        <p:spPr/>
        <p:txBody>
          <a:bodyPr/>
          <a:lstStyle>
            <a:lvl1pPr>
              <a:defRPr/>
            </a:lvl1pPr>
          </a:lstStyle>
          <a:p>
            <a:endParaRPr lang="el-GR"/>
          </a:p>
        </p:txBody>
      </p:sp>
      <p:sp>
        <p:nvSpPr>
          <p:cNvPr id="188425" name="Rectangle 9"/>
          <p:cNvSpPr>
            <a:spLocks noGrp="1" noChangeArrowheads="1"/>
          </p:cNvSpPr>
          <p:nvPr>
            <p:ph type="ftr" sz="quarter" idx="3"/>
          </p:nvPr>
        </p:nvSpPr>
        <p:spPr/>
        <p:txBody>
          <a:bodyPr/>
          <a:lstStyle>
            <a:lvl1pPr>
              <a:defRPr/>
            </a:lvl1pPr>
          </a:lstStyle>
          <a:p>
            <a:endParaRPr lang="el-GR"/>
          </a:p>
        </p:txBody>
      </p:sp>
      <p:sp>
        <p:nvSpPr>
          <p:cNvPr id="188426" name="Rectangle 10"/>
          <p:cNvSpPr>
            <a:spLocks noGrp="1" noChangeArrowheads="1"/>
          </p:cNvSpPr>
          <p:nvPr>
            <p:ph type="sldNum" sz="quarter" idx="4"/>
          </p:nvPr>
        </p:nvSpPr>
        <p:spPr/>
        <p:txBody>
          <a:bodyPr/>
          <a:lstStyle>
            <a:lvl1pPr>
              <a:defRPr/>
            </a:lvl1pPr>
          </a:lstStyle>
          <a:p>
            <a:fld id="{7D957AF0-5FDF-407C-845D-5783C452CBE1}" type="slidenum">
              <a:rPr lang="el-GR"/>
              <a:pPr/>
              <a:t>‹#›</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88422"/>
                                        </p:tgtEl>
                                        <p:attrNameLst>
                                          <p:attrName>style.visibility</p:attrName>
                                        </p:attrNameLst>
                                      </p:cBhvr>
                                      <p:to>
                                        <p:strVal val="visible"/>
                                      </p:to>
                                    </p:set>
                                    <p:animEffect transition="in" filter="fade">
                                      <p:cBhvr>
                                        <p:cTn id="7" dur="600">
                                          <p:stCondLst>
                                            <p:cond delay="0"/>
                                          </p:stCondLst>
                                        </p:cTn>
                                        <p:tgtEl>
                                          <p:spTgt spid="188422"/>
                                        </p:tgtEl>
                                      </p:cBhvr>
                                    </p:animEffect>
                                    <p:anim calcmode="lin" valueType="num">
                                      <p:cBhvr>
                                        <p:cTn id="8" dur="600" fill="hold">
                                          <p:stCondLst>
                                            <p:cond delay="0"/>
                                          </p:stCondLst>
                                        </p:cTn>
                                        <p:tgtEl>
                                          <p:spTgt spid="18842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8842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8842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88423">
                                            <p:txEl>
                                              <p:pRg st="0" end="0"/>
                                            </p:txEl>
                                          </p:spTgt>
                                        </p:tgtEl>
                                        <p:attrNameLst>
                                          <p:attrName>style.visibility</p:attrName>
                                        </p:attrNameLst>
                                      </p:cBhvr>
                                      <p:to>
                                        <p:strVal val="visible"/>
                                      </p:to>
                                    </p:set>
                                    <p:animEffect transition="in" filter="slide(fromBottom)">
                                      <p:cBhvr>
                                        <p:cTn id="15" dur="500">
                                          <p:stCondLst>
                                            <p:cond delay="0"/>
                                          </p:stCondLst>
                                        </p:cTn>
                                        <p:tgtEl>
                                          <p:spTgt spid="1884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2" grpId="0"/>
      <p:bldP spid="188423" grpId="0" build="p">
        <p:tmplLst>
          <p:tmpl lvl="1">
            <p:tnLst>
              <p:par>
                <p:cTn presetID="12" presetClass="entr" presetSubtype="4" fill="hold" nodeType="clickEffect">
                  <p:stCondLst>
                    <p:cond delay="0"/>
                  </p:stCondLst>
                  <p:childTnLst>
                    <p:set>
                      <p:cBhvr>
                        <p:cTn dur="1" fill="hold">
                          <p:stCondLst>
                            <p:cond delay="0"/>
                          </p:stCondLst>
                        </p:cTn>
                        <p:tgtEl>
                          <p:spTgt spid="188423"/>
                        </p:tgtEl>
                        <p:attrNameLst>
                          <p:attrName>style.visibility</p:attrName>
                        </p:attrNameLst>
                      </p:cBhvr>
                      <p:to>
                        <p:strVal val="visible"/>
                      </p:to>
                    </p:set>
                    <p:animEffect transition="in" filter="slide(fromBottom)">
                      <p:cBhvr>
                        <p:cTn dur="500">
                          <p:stCondLst>
                            <p:cond delay="0"/>
                          </p:stCondLst>
                        </p:cTn>
                        <p:tgtEl>
                          <p:spTgt spid="188423"/>
                        </p:tgtEl>
                      </p:cBhvr>
                    </p:animEffec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A7240D5-C5F2-4E15-8316-23A365048D72}" type="slidenum">
              <a:rPr lang="el-GR"/>
              <a:pPr/>
              <a:t>‹#›</a:t>
            </a:fld>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7D2F31D-4A29-4ACE-86C3-F45F31396C20}" type="slidenum">
              <a:rPr lang="el-GR"/>
              <a:pPr/>
              <a:t>‹#›</a:t>
            </a:fld>
            <a:endParaRPr lang="el-G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2D1E77E7-4CFE-418B-826D-4AE1E1DAA64E}" type="slidenum">
              <a:rPr lang="el-GR"/>
              <a:pPr/>
              <a:t>‹#›</a:t>
            </a:fld>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F7A32EE0-62BF-49C9-AD0B-D5741456B8F5}" type="slidenum">
              <a:rPr lang="el-GR"/>
              <a:pPr/>
              <a:t>‹#›</a:t>
            </a:fld>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E7424BE9-B360-4C1F-A302-F322F5B6F163}" type="slidenum">
              <a:rPr lang="el-GR"/>
              <a:pPr/>
              <a:t>‹#›</a:t>
            </a:fld>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78233A8C-6659-4D68-ACB3-7C93023AEB73}"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5497225-538F-4CB3-8195-2A5289045009}" type="slidenum">
              <a:rPr lang="el-GR"/>
              <a:pPr/>
              <a:t>‹#›</a:t>
            </a:fld>
            <a:endParaRPr lang="el-G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0CC10DF2-07AE-43BF-A024-651EBB47178C}" type="slidenum">
              <a:rPr lang="el-GR"/>
              <a:pPr/>
              <a:t>‹#›</a:t>
            </a:fld>
            <a:endParaRPr lang="el-G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19A4288-7BEA-45A2-987F-D4C2A83A023A}" type="slidenum">
              <a:rPr lang="el-GR"/>
              <a:pPr/>
              <a:t>‹#›</a:t>
            </a:fld>
            <a:endParaRPr lang="el-G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B03D5C5-D66F-4737-AC05-925437129AE9}" type="slidenum">
              <a:rPr lang="el-GR"/>
              <a:pPr/>
              <a:t>‹#›</a:t>
            </a:fld>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6413" y="301625"/>
            <a:ext cx="1827212" cy="5640388"/>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370013" y="301625"/>
            <a:ext cx="5334000" cy="5640388"/>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A71288BB-41D0-4024-B534-49815FE6C1EA}" type="slidenum">
              <a:rPr lang="el-GR"/>
              <a:pPr/>
              <a:t>‹#›</a:t>
            </a:fld>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ClipArt" preserve="1">
  <p:cSld name="Τίτλος, Κείμενο και Clip Art">
    <p:spTree>
      <p:nvGrpSpPr>
        <p:cNvPr id="1" name=""/>
        <p:cNvGrpSpPr/>
        <p:nvPr/>
      </p:nvGrpSpPr>
      <p:grpSpPr>
        <a:xfrm>
          <a:off x="0" y="0"/>
          <a:ext cx="0" cy="0"/>
          <a:chOff x="0" y="0"/>
          <a:chExt cx="0" cy="0"/>
        </a:xfrm>
      </p:grpSpPr>
      <p:sp>
        <p:nvSpPr>
          <p:cNvPr id="2" name="1 - Τίτλος"/>
          <p:cNvSpPr>
            <a:spLocks noGrp="1"/>
          </p:cNvSpPr>
          <p:nvPr>
            <p:ph type="title"/>
          </p:nvPr>
        </p:nvSpPr>
        <p:spPr>
          <a:xfrm>
            <a:off x="1370013" y="301625"/>
            <a:ext cx="7313612"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1370013" y="1827213"/>
            <a:ext cx="3579812"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ClipArt"/>
          <p:cNvSpPr>
            <a:spLocks noGrp="1"/>
          </p:cNvSpPr>
          <p:nvPr>
            <p:ph type="clipArt" sz="half" idx="2"/>
          </p:nvPr>
        </p:nvSpPr>
        <p:spPr>
          <a:xfrm>
            <a:off x="5102225" y="1827213"/>
            <a:ext cx="3581400" cy="4114800"/>
          </a:xfrm>
        </p:spPr>
        <p:txBody>
          <a:bodyPr/>
          <a:lstStyle/>
          <a:p>
            <a:endParaRPr lang="el-GR"/>
          </a:p>
        </p:txBody>
      </p:sp>
      <p:sp>
        <p:nvSpPr>
          <p:cNvPr id="5" name="4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8400"/>
            <a:ext cx="2133600" cy="457200"/>
          </a:xfrm>
        </p:spPr>
        <p:txBody>
          <a:bodyPr/>
          <a:lstStyle>
            <a:lvl1pPr>
              <a:defRPr/>
            </a:lvl1pPr>
          </a:lstStyle>
          <a:p>
            <a:fld id="{2E9148AF-6AA1-40E1-89DE-5B81D4A6BDC8}"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4E203D5D-EB35-40B6-BB3B-532D00178C28}" type="slidenum">
              <a:rPr lang="el-GR"/>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B05ADE45-A0CA-4093-BD8F-4B96F1559425}" type="slidenum">
              <a:rPr lang="el-GR"/>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66B64FB6-336B-4BA5-B774-A1ECA6AF3672}" type="slidenum">
              <a:rPr lang="el-GR"/>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105F14DD-65DD-43FC-9410-A8C206EB724C}" type="slidenum">
              <a:rPr lang="el-GR"/>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F4B3C797-2F7C-45BD-AC87-2CA45DEEE757}" type="slidenum">
              <a:rPr lang="el-GR"/>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1BEB54A8-B5A8-4FAA-A408-A01B42CC2EE1}" type="slidenum">
              <a:rPr lang="el-GR"/>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7762" name="Group 2"/>
          <p:cNvGrpSpPr>
            <a:grpSpLocks/>
          </p:cNvGrpSpPr>
          <p:nvPr/>
        </p:nvGrpSpPr>
        <p:grpSpPr bwMode="auto">
          <a:xfrm>
            <a:off x="0" y="0"/>
            <a:ext cx="7620000" cy="6858000"/>
            <a:chOff x="0" y="0"/>
            <a:chExt cx="4800" cy="4320"/>
          </a:xfrm>
        </p:grpSpPr>
        <p:grpSp>
          <p:nvGrpSpPr>
            <p:cNvPr id="117763" name="Group 3"/>
            <p:cNvGrpSpPr>
              <a:grpSpLocks/>
            </p:cNvGrpSpPr>
            <p:nvPr userDrawn="1"/>
          </p:nvGrpSpPr>
          <p:grpSpPr bwMode="auto">
            <a:xfrm>
              <a:off x="0" y="0"/>
              <a:ext cx="2016" cy="4320"/>
              <a:chOff x="0" y="0"/>
              <a:chExt cx="2016" cy="4320"/>
            </a:xfrm>
          </p:grpSpPr>
          <p:sp>
            <p:nvSpPr>
              <p:cNvPr id="11776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l-GR"/>
              </a:p>
            </p:txBody>
          </p:sp>
          <p:sp>
            <p:nvSpPr>
              <p:cNvPr id="11776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l-GR"/>
              </a:p>
            </p:txBody>
          </p:sp>
        </p:grpSp>
        <p:grpSp>
          <p:nvGrpSpPr>
            <p:cNvPr id="117766" name="Group 6"/>
            <p:cNvGrpSpPr>
              <a:grpSpLocks/>
            </p:cNvGrpSpPr>
            <p:nvPr/>
          </p:nvGrpSpPr>
          <p:grpSpPr bwMode="auto">
            <a:xfrm>
              <a:off x="144" y="1248"/>
              <a:ext cx="4656" cy="201"/>
              <a:chOff x="144" y="1248"/>
              <a:chExt cx="4656" cy="201"/>
            </a:xfrm>
          </p:grpSpPr>
          <p:sp>
            <p:nvSpPr>
              <p:cNvPr id="11776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l-GR"/>
              </a:p>
            </p:txBody>
          </p:sp>
          <p:sp>
            <p:nvSpPr>
              <p:cNvPr id="11776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l-GR"/>
              </a:p>
            </p:txBody>
          </p:sp>
        </p:grpSp>
      </p:grpSp>
      <p:sp>
        <p:nvSpPr>
          <p:cNvPr id="11776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να επεξεργαστείτε τον τίτλο</a:t>
            </a:r>
          </a:p>
        </p:txBody>
      </p:sp>
      <p:sp>
        <p:nvSpPr>
          <p:cNvPr id="11777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1777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l-GR"/>
          </a:p>
        </p:txBody>
      </p:sp>
      <p:sp>
        <p:nvSpPr>
          <p:cNvPr id="11777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l-GR"/>
          </a:p>
        </p:txBody>
      </p:sp>
      <p:sp>
        <p:nvSpPr>
          <p:cNvPr id="11777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831FF579-00AE-4822-AD9E-84744737EB53}"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711"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17769"/>
                                        </p:tgtEl>
                                        <p:attrNameLst>
                                          <p:attrName>style.visibility</p:attrName>
                                        </p:attrNameLst>
                                      </p:cBhvr>
                                      <p:to>
                                        <p:strVal val="visible"/>
                                      </p:to>
                                    </p:set>
                                    <p:anim calcmode="lin" valueType="num">
                                      <p:cBhvr>
                                        <p:cTn id="7" dur="500" fill="hold"/>
                                        <p:tgtEl>
                                          <p:spTgt spid="117769"/>
                                        </p:tgtEl>
                                        <p:attrNameLst>
                                          <p:attrName>ppt_w</p:attrName>
                                        </p:attrNameLst>
                                      </p:cBhvr>
                                      <p:tavLst>
                                        <p:tav tm="0">
                                          <p:val>
                                            <p:fltVal val="0"/>
                                          </p:val>
                                        </p:tav>
                                        <p:tav tm="100000">
                                          <p:val>
                                            <p:strVal val="#ppt_w"/>
                                          </p:val>
                                        </p:tav>
                                      </p:tavLst>
                                    </p:anim>
                                    <p:anim calcmode="lin" valueType="num">
                                      <p:cBhvr>
                                        <p:cTn id="8" dur="500" fill="hold"/>
                                        <p:tgtEl>
                                          <p:spTgt spid="117769"/>
                                        </p:tgtEl>
                                        <p:attrNameLst>
                                          <p:attrName>ppt_h</p:attrName>
                                        </p:attrNameLst>
                                      </p:cBhvr>
                                      <p:tavLst>
                                        <p:tav tm="0">
                                          <p:val>
                                            <p:fltVal val="0"/>
                                          </p:val>
                                        </p:tav>
                                        <p:tav tm="100000">
                                          <p:val>
                                            <p:strVal val="#ppt_h"/>
                                          </p:val>
                                        </p:tav>
                                      </p:tavLst>
                                    </p:anim>
                                    <p:anim calcmode="lin" valueType="num">
                                      <p:cBhvr>
                                        <p:cTn id="9" dur="500" fill="hold"/>
                                        <p:tgtEl>
                                          <p:spTgt spid="117769"/>
                                        </p:tgtEl>
                                        <p:attrNameLst>
                                          <p:attrName>style.rotation</p:attrName>
                                        </p:attrNameLst>
                                      </p:cBhvr>
                                      <p:tavLst>
                                        <p:tav tm="0">
                                          <p:val>
                                            <p:fltVal val="360"/>
                                          </p:val>
                                        </p:tav>
                                        <p:tav tm="100000">
                                          <p:val>
                                            <p:fltVal val="0"/>
                                          </p:val>
                                        </p:tav>
                                      </p:tavLst>
                                    </p:anim>
                                    <p:animEffect transition="in" filter="fade">
                                      <p:cBhvr>
                                        <p:cTn id="10" dur="500"/>
                                        <p:tgtEl>
                                          <p:spTgt spid="117769"/>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17770">
                                            <p:txEl>
                                              <p:pRg st="0" end="0"/>
                                            </p:txEl>
                                          </p:spTgt>
                                        </p:tgtEl>
                                        <p:attrNameLst>
                                          <p:attrName>style.visibility</p:attrName>
                                        </p:attrNameLst>
                                      </p:cBhvr>
                                      <p:to>
                                        <p:strVal val="visible"/>
                                      </p:to>
                                    </p:set>
                                    <p:anim calcmode="lin" valueType="num">
                                      <p:cBhvr>
                                        <p:cTn id="15" dur="500" fill="hold"/>
                                        <p:tgtEl>
                                          <p:spTgt spid="117770">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17770">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17770">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17770">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117770">
                                            <p:txEl>
                                              <p:pRg st="1" end="1"/>
                                            </p:txEl>
                                          </p:spTgt>
                                        </p:tgtEl>
                                        <p:attrNameLst>
                                          <p:attrName>style.visibility</p:attrName>
                                        </p:attrNameLst>
                                      </p:cBhvr>
                                      <p:to>
                                        <p:strVal val="visible"/>
                                      </p:to>
                                    </p:set>
                                    <p:anim calcmode="lin" valueType="num">
                                      <p:cBhvr>
                                        <p:cTn id="21" dur="500" fill="hold"/>
                                        <p:tgtEl>
                                          <p:spTgt spid="117770">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17770">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117770">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117770">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117770">
                                            <p:txEl>
                                              <p:pRg st="2" end="2"/>
                                            </p:txEl>
                                          </p:spTgt>
                                        </p:tgtEl>
                                        <p:attrNameLst>
                                          <p:attrName>style.visibility</p:attrName>
                                        </p:attrNameLst>
                                      </p:cBhvr>
                                      <p:to>
                                        <p:strVal val="visible"/>
                                      </p:to>
                                    </p:set>
                                    <p:anim calcmode="lin" valueType="num">
                                      <p:cBhvr>
                                        <p:cTn id="27" dur="500" fill="hold"/>
                                        <p:tgtEl>
                                          <p:spTgt spid="117770">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17770">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117770">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117770">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117770">
                                            <p:txEl>
                                              <p:pRg st="3" end="3"/>
                                            </p:txEl>
                                          </p:spTgt>
                                        </p:tgtEl>
                                        <p:attrNameLst>
                                          <p:attrName>style.visibility</p:attrName>
                                        </p:attrNameLst>
                                      </p:cBhvr>
                                      <p:to>
                                        <p:strVal val="visible"/>
                                      </p:to>
                                    </p:set>
                                    <p:anim calcmode="lin" valueType="num">
                                      <p:cBhvr>
                                        <p:cTn id="33" dur="500" fill="hold"/>
                                        <p:tgtEl>
                                          <p:spTgt spid="117770">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17770">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117770">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117770">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117770">
                                            <p:txEl>
                                              <p:pRg st="4" end="4"/>
                                            </p:txEl>
                                          </p:spTgt>
                                        </p:tgtEl>
                                        <p:attrNameLst>
                                          <p:attrName>style.visibility</p:attrName>
                                        </p:attrNameLst>
                                      </p:cBhvr>
                                      <p:to>
                                        <p:strVal val="visible"/>
                                      </p:to>
                                    </p:set>
                                    <p:anim calcmode="lin" valueType="num">
                                      <p:cBhvr>
                                        <p:cTn id="39" dur="500" fill="hold"/>
                                        <p:tgtEl>
                                          <p:spTgt spid="117770">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17770">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17770">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177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9" grpId="0"/>
      <p:bldP spid="117770"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117770"/>
                        </p:tgtEl>
                        <p:attrNameLst>
                          <p:attrName>style.visibility</p:attrName>
                        </p:attrNameLst>
                      </p:cBhvr>
                      <p:to>
                        <p:strVal val="visible"/>
                      </p:to>
                    </p:set>
                    <p:anim calcmode="lin" valueType="num">
                      <p:cBhvr>
                        <p:cTn dur="500" fill="hold"/>
                        <p:tgtEl>
                          <p:spTgt spid="117770"/>
                        </p:tgtEl>
                        <p:attrNameLst>
                          <p:attrName>ppt_w</p:attrName>
                        </p:attrNameLst>
                      </p:cBhvr>
                      <p:tavLst>
                        <p:tav tm="0">
                          <p:val>
                            <p:fltVal val="0"/>
                          </p:val>
                        </p:tav>
                        <p:tav tm="100000">
                          <p:val>
                            <p:strVal val="#ppt_w"/>
                          </p:val>
                        </p:tav>
                      </p:tavLst>
                    </p:anim>
                    <p:anim calcmode="lin" valueType="num">
                      <p:cBhvr>
                        <p:cTn dur="500" fill="hold"/>
                        <p:tgtEl>
                          <p:spTgt spid="117770"/>
                        </p:tgtEl>
                        <p:attrNameLst>
                          <p:attrName>ppt_h</p:attrName>
                        </p:attrNameLst>
                      </p:cBhvr>
                      <p:tavLst>
                        <p:tav tm="0">
                          <p:val>
                            <p:fltVal val="0"/>
                          </p:val>
                        </p:tav>
                        <p:tav tm="100000">
                          <p:val>
                            <p:strVal val="#ppt_h"/>
                          </p:val>
                        </p:tav>
                      </p:tavLst>
                    </p:anim>
                    <p:anim calcmode="lin" valueType="num">
                      <p:cBhvr>
                        <p:cTn dur="500" fill="hold"/>
                        <p:tgtEl>
                          <p:spTgt spid="117770"/>
                        </p:tgtEl>
                        <p:attrNameLst>
                          <p:attrName>style.rotation</p:attrName>
                        </p:attrNameLst>
                      </p:cBhvr>
                      <p:tavLst>
                        <p:tav tm="0">
                          <p:val>
                            <p:fltVal val="360"/>
                          </p:val>
                        </p:tav>
                        <p:tav tm="100000">
                          <p:val>
                            <p:fltVal val="0"/>
                          </p:val>
                        </p:tav>
                      </p:tavLst>
                    </p:anim>
                    <p:animEffect transition="in" filter="fade">
                      <p:cBhvr>
                        <p:cTn dur="500"/>
                        <p:tgtEl>
                          <p:spTgt spid="117770"/>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117770"/>
                        </p:tgtEl>
                        <p:attrNameLst>
                          <p:attrName>style.visibility</p:attrName>
                        </p:attrNameLst>
                      </p:cBhvr>
                      <p:to>
                        <p:strVal val="visible"/>
                      </p:to>
                    </p:set>
                    <p:anim calcmode="lin" valueType="num">
                      <p:cBhvr>
                        <p:cTn dur="500" fill="hold"/>
                        <p:tgtEl>
                          <p:spTgt spid="117770"/>
                        </p:tgtEl>
                        <p:attrNameLst>
                          <p:attrName>ppt_w</p:attrName>
                        </p:attrNameLst>
                      </p:cBhvr>
                      <p:tavLst>
                        <p:tav tm="0">
                          <p:val>
                            <p:fltVal val="0"/>
                          </p:val>
                        </p:tav>
                        <p:tav tm="100000">
                          <p:val>
                            <p:strVal val="#ppt_w"/>
                          </p:val>
                        </p:tav>
                      </p:tavLst>
                    </p:anim>
                    <p:anim calcmode="lin" valueType="num">
                      <p:cBhvr>
                        <p:cTn dur="500" fill="hold"/>
                        <p:tgtEl>
                          <p:spTgt spid="117770"/>
                        </p:tgtEl>
                        <p:attrNameLst>
                          <p:attrName>ppt_h</p:attrName>
                        </p:attrNameLst>
                      </p:cBhvr>
                      <p:tavLst>
                        <p:tav tm="0">
                          <p:val>
                            <p:fltVal val="0"/>
                          </p:val>
                        </p:tav>
                        <p:tav tm="100000">
                          <p:val>
                            <p:strVal val="#ppt_h"/>
                          </p:val>
                        </p:tav>
                      </p:tavLst>
                    </p:anim>
                    <p:anim calcmode="lin" valueType="num">
                      <p:cBhvr>
                        <p:cTn dur="500" fill="hold"/>
                        <p:tgtEl>
                          <p:spTgt spid="117770"/>
                        </p:tgtEl>
                        <p:attrNameLst>
                          <p:attrName>style.rotation</p:attrName>
                        </p:attrNameLst>
                      </p:cBhvr>
                      <p:tavLst>
                        <p:tav tm="0">
                          <p:val>
                            <p:fltVal val="360"/>
                          </p:val>
                        </p:tav>
                        <p:tav tm="100000">
                          <p:val>
                            <p:fltVal val="0"/>
                          </p:val>
                        </p:tav>
                      </p:tavLst>
                    </p:anim>
                    <p:animEffect transition="in" filter="fade">
                      <p:cBhvr>
                        <p:cTn dur="500"/>
                        <p:tgtEl>
                          <p:spTgt spid="117770"/>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117770"/>
                        </p:tgtEl>
                        <p:attrNameLst>
                          <p:attrName>style.visibility</p:attrName>
                        </p:attrNameLst>
                      </p:cBhvr>
                      <p:to>
                        <p:strVal val="visible"/>
                      </p:to>
                    </p:set>
                    <p:anim calcmode="lin" valueType="num">
                      <p:cBhvr>
                        <p:cTn dur="500" fill="hold"/>
                        <p:tgtEl>
                          <p:spTgt spid="117770"/>
                        </p:tgtEl>
                        <p:attrNameLst>
                          <p:attrName>ppt_w</p:attrName>
                        </p:attrNameLst>
                      </p:cBhvr>
                      <p:tavLst>
                        <p:tav tm="0">
                          <p:val>
                            <p:fltVal val="0"/>
                          </p:val>
                        </p:tav>
                        <p:tav tm="100000">
                          <p:val>
                            <p:strVal val="#ppt_w"/>
                          </p:val>
                        </p:tav>
                      </p:tavLst>
                    </p:anim>
                    <p:anim calcmode="lin" valueType="num">
                      <p:cBhvr>
                        <p:cTn dur="500" fill="hold"/>
                        <p:tgtEl>
                          <p:spTgt spid="117770"/>
                        </p:tgtEl>
                        <p:attrNameLst>
                          <p:attrName>ppt_h</p:attrName>
                        </p:attrNameLst>
                      </p:cBhvr>
                      <p:tavLst>
                        <p:tav tm="0">
                          <p:val>
                            <p:fltVal val="0"/>
                          </p:val>
                        </p:tav>
                        <p:tav tm="100000">
                          <p:val>
                            <p:strVal val="#ppt_h"/>
                          </p:val>
                        </p:tav>
                      </p:tavLst>
                    </p:anim>
                    <p:anim calcmode="lin" valueType="num">
                      <p:cBhvr>
                        <p:cTn dur="500" fill="hold"/>
                        <p:tgtEl>
                          <p:spTgt spid="117770"/>
                        </p:tgtEl>
                        <p:attrNameLst>
                          <p:attrName>style.rotation</p:attrName>
                        </p:attrNameLst>
                      </p:cBhvr>
                      <p:tavLst>
                        <p:tav tm="0">
                          <p:val>
                            <p:fltVal val="360"/>
                          </p:val>
                        </p:tav>
                        <p:tav tm="100000">
                          <p:val>
                            <p:fltVal val="0"/>
                          </p:val>
                        </p:tav>
                      </p:tavLst>
                    </p:anim>
                    <p:animEffect transition="in" filter="fade">
                      <p:cBhvr>
                        <p:cTn dur="500"/>
                        <p:tgtEl>
                          <p:spTgt spid="117770"/>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117770"/>
                        </p:tgtEl>
                        <p:attrNameLst>
                          <p:attrName>style.visibility</p:attrName>
                        </p:attrNameLst>
                      </p:cBhvr>
                      <p:to>
                        <p:strVal val="visible"/>
                      </p:to>
                    </p:set>
                    <p:anim calcmode="lin" valueType="num">
                      <p:cBhvr>
                        <p:cTn dur="500" fill="hold"/>
                        <p:tgtEl>
                          <p:spTgt spid="117770"/>
                        </p:tgtEl>
                        <p:attrNameLst>
                          <p:attrName>ppt_w</p:attrName>
                        </p:attrNameLst>
                      </p:cBhvr>
                      <p:tavLst>
                        <p:tav tm="0">
                          <p:val>
                            <p:fltVal val="0"/>
                          </p:val>
                        </p:tav>
                        <p:tav tm="100000">
                          <p:val>
                            <p:strVal val="#ppt_w"/>
                          </p:val>
                        </p:tav>
                      </p:tavLst>
                    </p:anim>
                    <p:anim calcmode="lin" valueType="num">
                      <p:cBhvr>
                        <p:cTn dur="500" fill="hold"/>
                        <p:tgtEl>
                          <p:spTgt spid="117770"/>
                        </p:tgtEl>
                        <p:attrNameLst>
                          <p:attrName>ppt_h</p:attrName>
                        </p:attrNameLst>
                      </p:cBhvr>
                      <p:tavLst>
                        <p:tav tm="0">
                          <p:val>
                            <p:fltVal val="0"/>
                          </p:val>
                        </p:tav>
                        <p:tav tm="100000">
                          <p:val>
                            <p:strVal val="#ppt_h"/>
                          </p:val>
                        </p:tav>
                      </p:tavLst>
                    </p:anim>
                    <p:anim calcmode="lin" valueType="num">
                      <p:cBhvr>
                        <p:cTn dur="500" fill="hold"/>
                        <p:tgtEl>
                          <p:spTgt spid="117770"/>
                        </p:tgtEl>
                        <p:attrNameLst>
                          <p:attrName>style.rotation</p:attrName>
                        </p:attrNameLst>
                      </p:cBhvr>
                      <p:tavLst>
                        <p:tav tm="0">
                          <p:val>
                            <p:fltVal val="360"/>
                          </p:val>
                        </p:tav>
                        <p:tav tm="100000">
                          <p:val>
                            <p:fltVal val="0"/>
                          </p:val>
                        </p:tav>
                      </p:tavLst>
                    </p:anim>
                    <p:animEffect transition="in" filter="fade">
                      <p:cBhvr>
                        <p:cTn dur="500"/>
                        <p:tgtEl>
                          <p:spTgt spid="117770"/>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117770"/>
                        </p:tgtEl>
                        <p:attrNameLst>
                          <p:attrName>style.visibility</p:attrName>
                        </p:attrNameLst>
                      </p:cBhvr>
                      <p:to>
                        <p:strVal val="visible"/>
                      </p:to>
                    </p:set>
                    <p:anim calcmode="lin" valueType="num">
                      <p:cBhvr>
                        <p:cTn dur="500" fill="hold"/>
                        <p:tgtEl>
                          <p:spTgt spid="117770"/>
                        </p:tgtEl>
                        <p:attrNameLst>
                          <p:attrName>ppt_w</p:attrName>
                        </p:attrNameLst>
                      </p:cBhvr>
                      <p:tavLst>
                        <p:tav tm="0">
                          <p:val>
                            <p:fltVal val="0"/>
                          </p:val>
                        </p:tav>
                        <p:tav tm="100000">
                          <p:val>
                            <p:strVal val="#ppt_w"/>
                          </p:val>
                        </p:tav>
                      </p:tavLst>
                    </p:anim>
                    <p:anim calcmode="lin" valueType="num">
                      <p:cBhvr>
                        <p:cTn dur="500" fill="hold"/>
                        <p:tgtEl>
                          <p:spTgt spid="117770"/>
                        </p:tgtEl>
                        <p:attrNameLst>
                          <p:attrName>ppt_h</p:attrName>
                        </p:attrNameLst>
                      </p:cBhvr>
                      <p:tavLst>
                        <p:tav tm="0">
                          <p:val>
                            <p:fltVal val="0"/>
                          </p:val>
                        </p:tav>
                        <p:tav tm="100000">
                          <p:val>
                            <p:strVal val="#ppt_h"/>
                          </p:val>
                        </p:tav>
                      </p:tavLst>
                    </p:anim>
                    <p:anim calcmode="lin" valueType="num">
                      <p:cBhvr>
                        <p:cTn dur="500" fill="hold"/>
                        <p:tgtEl>
                          <p:spTgt spid="117770"/>
                        </p:tgtEl>
                        <p:attrNameLst>
                          <p:attrName>style.rotation</p:attrName>
                        </p:attrNameLst>
                      </p:cBhvr>
                      <p:tavLst>
                        <p:tav tm="0">
                          <p:val>
                            <p:fltVal val="360"/>
                          </p:val>
                        </p:tav>
                        <p:tav tm="100000">
                          <p:val>
                            <p:fltVal val="0"/>
                          </p:val>
                        </p:tav>
                      </p:tavLst>
                    </p:anim>
                    <p:animEffect transition="in" filter="fade">
                      <p:cBhvr>
                        <p:cTn dur="500"/>
                        <p:tgtEl>
                          <p:spTgt spid="117770"/>
                        </p:tgtEl>
                      </p:cBhvr>
                    </p:animEffect>
                  </p:childTnLst>
                </p:cTn>
              </p:par>
            </p:tnLst>
          </p:tmpl>
        </p:tmplLst>
      </p:bldP>
    </p:bldLst>
  </p:timing>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6674" name="Group 2"/>
          <p:cNvGrpSpPr>
            <a:grpSpLocks/>
          </p:cNvGrpSpPr>
          <p:nvPr/>
        </p:nvGrpSpPr>
        <p:grpSpPr bwMode="auto">
          <a:xfrm>
            <a:off x="0" y="152400"/>
            <a:ext cx="8686800" cy="6096000"/>
            <a:chOff x="0" y="96"/>
            <a:chExt cx="5472" cy="3840"/>
          </a:xfrm>
        </p:grpSpPr>
        <p:sp>
          <p:nvSpPr>
            <p:cNvPr id="156675"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eaLnBrk="1" hangingPunct="1"/>
              <a:endParaRPr lang="el-GR" sz="2400">
                <a:latin typeface="Times New Roman" pitchFamily="18" charset="0"/>
              </a:endParaRPr>
            </a:p>
          </p:txBody>
        </p:sp>
        <p:sp>
          <p:nvSpPr>
            <p:cNvPr id="156676"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eaLnBrk="1" hangingPunct="1"/>
              <a:endParaRPr lang="el-GR" sz="2400">
                <a:latin typeface="Times New Roman" pitchFamily="18" charset="0"/>
              </a:endParaRPr>
            </a:p>
          </p:txBody>
        </p:sp>
        <p:sp>
          <p:nvSpPr>
            <p:cNvPr id="156677"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el-GR"/>
            </a:p>
          </p:txBody>
        </p:sp>
      </p:grpSp>
      <p:sp>
        <p:nvSpPr>
          <p:cNvPr id="156678"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56679"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5668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l-GR"/>
          </a:p>
        </p:txBody>
      </p:sp>
      <p:sp>
        <p:nvSpPr>
          <p:cNvPr id="15668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l-GR"/>
          </a:p>
        </p:txBody>
      </p:sp>
      <p:sp>
        <p:nvSpPr>
          <p:cNvPr id="15668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39C8092-72BB-455F-9437-6BBFFBA220AA}"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733"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56678"/>
                                        </p:tgtEl>
                                        <p:attrNameLst>
                                          <p:attrName>style.visibility</p:attrName>
                                        </p:attrNameLst>
                                      </p:cBhvr>
                                      <p:to>
                                        <p:strVal val="visible"/>
                                      </p:to>
                                    </p:set>
                                    <p:animEffect transition="in" filter="randombar(horizontal)">
                                      <p:cBhvr>
                                        <p:cTn id="7" dur="600">
                                          <p:stCondLst>
                                            <p:cond delay="0"/>
                                          </p:stCondLst>
                                        </p:cTn>
                                        <p:tgtEl>
                                          <p:spTgt spid="15667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6679">
                                            <p:txEl>
                                              <p:pRg st="0" end="0"/>
                                            </p:txEl>
                                          </p:spTgt>
                                        </p:tgtEl>
                                        <p:attrNameLst>
                                          <p:attrName>style.visibility</p:attrName>
                                        </p:attrNameLst>
                                      </p:cBhvr>
                                      <p:to>
                                        <p:strVal val="visible"/>
                                      </p:to>
                                    </p:set>
                                    <p:animEffect transition="in" filter="randombar(horizontal)">
                                      <p:cBhvr>
                                        <p:cTn id="12" dur="500"/>
                                        <p:tgtEl>
                                          <p:spTgt spid="156679">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56679">
                                            <p:txEl>
                                              <p:pRg st="1" end="1"/>
                                            </p:txEl>
                                          </p:spTgt>
                                        </p:tgtEl>
                                        <p:attrNameLst>
                                          <p:attrName>style.visibility</p:attrName>
                                        </p:attrNameLst>
                                      </p:cBhvr>
                                      <p:to>
                                        <p:strVal val="visible"/>
                                      </p:to>
                                    </p:set>
                                    <p:animEffect transition="in" filter="randombar(horizontal)">
                                      <p:cBhvr>
                                        <p:cTn id="15" dur="500"/>
                                        <p:tgtEl>
                                          <p:spTgt spid="156679">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56679">
                                            <p:txEl>
                                              <p:pRg st="2" end="2"/>
                                            </p:txEl>
                                          </p:spTgt>
                                        </p:tgtEl>
                                        <p:attrNameLst>
                                          <p:attrName>style.visibility</p:attrName>
                                        </p:attrNameLst>
                                      </p:cBhvr>
                                      <p:to>
                                        <p:strVal val="visible"/>
                                      </p:to>
                                    </p:set>
                                    <p:animEffect transition="in" filter="randombar(horizontal)">
                                      <p:cBhvr>
                                        <p:cTn id="18" dur="500"/>
                                        <p:tgtEl>
                                          <p:spTgt spid="156679">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56679">
                                            <p:txEl>
                                              <p:pRg st="3" end="3"/>
                                            </p:txEl>
                                          </p:spTgt>
                                        </p:tgtEl>
                                        <p:attrNameLst>
                                          <p:attrName>style.visibility</p:attrName>
                                        </p:attrNameLst>
                                      </p:cBhvr>
                                      <p:to>
                                        <p:strVal val="visible"/>
                                      </p:to>
                                    </p:set>
                                    <p:animEffect transition="in" filter="randombar(horizontal)">
                                      <p:cBhvr>
                                        <p:cTn id="21" dur="500"/>
                                        <p:tgtEl>
                                          <p:spTgt spid="156679">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56679">
                                            <p:txEl>
                                              <p:pRg st="4" end="4"/>
                                            </p:txEl>
                                          </p:spTgt>
                                        </p:tgtEl>
                                        <p:attrNameLst>
                                          <p:attrName>style.visibility</p:attrName>
                                        </p:attrNameLst>
                                      </p:cBhvr>
                                      <p:to>
                                        <p:strVal val="visible"/>
                                      </p:to>
                                    </p:set>
                                    <p:animEffect transition="in" filter="randombar(horizontal)">
                                      <p:cBhvr>
                                        <p:cTn id="24" dur="500"/>
                                        <p:tgtEl>
                                          <p:spTgt spid="1566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8" grpId="0"/>
      <p:bldP spid="156679" grpId="0" build="p">
        <p:tmplLst>
          <p:tmpl lvl="1">
            <p:tnLst>
              <p:par>
                <p:cTn presetID="14" presetClass="entr" presetSubtype="10" fill="hold" nodeType="clickEffect">
                  <p:stCondLst>
                    <p:cond delay="0"/>
                  </p:stCondLst>
                  <p:childTnLst>
                    <p:set>
                      <p:cBhvr>
                        <p:cTn dur="1" fill="hold">
                          <p:stCondLst>
                            <p:cond delay="0"/>
                          </p:stCondLst>
                        </p:cTn>
                        <p:tgtEl>
                          <p:spTgt spid="156679"/>
                        </p:tgtEl>
                        <p:attrNameLst>
                          <p:attrName>style.visibility</p:attrName>
                        </p:attrNameLst>
                      </p:cBhvr>
                      <p:to>
                        <p:strVal val="visible"/>
                      </p:to>
                    </p:set>
                    <p:animEffect transition="in" filter="randombar(horizontal)">
                      <p:cBhvr>
                        <p:cTn dur="500"/>
                        <p:tgtEl>
                          <p:spTgt spid="156679"/>
                        </p:tgtEl>
                      </p:cBhvr>
                    </p:animEffect>
                  </p:childTnLst>
                </p:cTn>
              </p:par>
            </p:tnLst>
          </p:tmpl>
          <p:tmpl lvl="2">
            <p:tnLst>
              <p:par>
                <p:cTn presetID="14" presetClass="entr" presetSubtype="10" fill="hold" nodeType="withEffect">
                  <p:stCondLst>
                    <p:cond delay="0"/>
                  </p:stCondLst>
                  <p:childTnLst>
                    <p:set>
                      <p:cBhvr>
                        <p:cTn dur="1" fill="hold">
                          <p:stCondLst>
                            <p:cond delay="0"/>
                          </p:stCondLst>
                        </p:cTn>
                        <p:tgtEl>
                          <p:spTgt spid="156679"/>
                        </p:tgtEl>
                        <p:attrNameLst>
                          <p:attrName>style.visibility</p:attrName>
                        </p:attrNameLst>
                      </p:cBhvr>
                      <p:to>
                        <p:strVal val="visible"/>
                      </p:to>
                    </p:set>
                    <p:animEffect transition="in" filter="randombar(horizontal)">
                      <p:cBhvr>
                        <p:cTn dur="500"/>
                        <p:tgtEl>
                          <p:spTgt spid="156679"/>
                        </p:tgtEl>
                      </p:cBhvr>
                    </p:animEffect>
                  </p:childTnLst>
                </p:cTn>
              </p:par>
            </p:tnLst>
          </p:tmpl>
          <p:tmpl lvl="3">
            <p:tnLst>
              <p:par>
                <p:cTn presetID="14" presetClass="entr" presetSubtype="10" fill="hold" nodeType="withEffect">
                  <p:stCondLst>
                    <p:cond delay="0"/>
                  </p:stCondLst>
                  <p:childTnLst>
                    <p:set>
                      <p:cBhvr>
                        <p:cTn dur="1" fill="hold">
                          <p:stCondLst>
                            <p:cond delay="0"/>
                          </p:stCondLst>
                        </p:cTn>
                        <p:tgtEl>
                          <p:spTgt spid="156679"/>
                        </p:tgtEl>
                        <p:attrNameLst>
                          <p:attrName>style.visibility</p:attrName>
                        </p:attrNameLst>
                      </p:cBhvr>
                      <p:to>
                        <p:strVal val="visible"/>
                      </p:to>
                    </p:set>
                    <p:animEffect transition="in" filter="randombar(horizontal)">
                      <p:cBhvr>
                        <p:cTn dur="500"/>
                        <p:tgtEl>
                          <p:spTgt spid="156679"/>
                        </p:tgtEl>
                      </p:cBhvr>
                    </p:animEffect>
                  </p:childTnLst>
                </p:cTn>
              </p:par>
            </p:tnLst>
          </p:tmpl>
          <p:tmpl lvl="4">
            <p:tnLst>
              <p:par>
                <p:cTn presetID="14" presetClass="entr" presetSubtype="10" fill="hold" nodeType="withEffect">
                  <p:stCondLst>
                    <p:cond delay="0"/>
                  </p:stCondLst>
                  <p:childTnLst>
                    <p:set>
                      <p:cBhvr>
                        <p:cTn dur="1" fill="hold">
                          <p:stCondLst>
                            <p:cond delay="0"/>
                          </p:stCondLst>
                        </p:cTn>
                        <p:tgtEl>
                          <p:spTgt spid="156679"/>
                        </p:tgtEl>
                        <p:attrNameLst>
                          <p:attrName>style.visibility</p:attrName>
                        </p:attrNameLst>
                      </p:cBhvr>
                      <p:to>
                        <p:strVal val="visible"/>
                      </p:to>
                    </p:set>
                    <p:animEffect transition="in" filter="randombar(horizontal)">
                      <p:cBhvr>
                        <p:cTn dur="500"/>
                        <p:tgtEl>
                          <p:spTgt spid="156679"/>
                        </p:tgtEl>
                      </p:cBhvr>
                    </p:animEffect>
                  </p:childTnLst>
                </p:cTn>
              </p:par>
            </p:tnLst>
          </p:tmpl>
          <p:tmpl lvl="5">
            <p:tnLst>
              <p:par>
                <p:cTn presetID="14" presetClass="entr" presetSubtype="10" fill="hold" nodeType="withEffect">
                  <p:stCondLst>
                    <p:cond delay="0"/>
                  </p:stCondLst>
                  <p:childTnLst>
                    <p:set>
                      <p:cBhvr>
                        <p:cTn dur="1" fill="hold">
                          <p:stCondLst>
                            <p:cond delay="0"/>
                          </p:stCondLst>
                        </p:cTn>
                        <p:tgtEl>
                          <p:spTgt spid="156679"/>
                        </p:tgtEl>
                        <p:attrNameLst>
                          <p:attrName>style.visibility</p:attrName>
                        </p:attrNameLst>
                      </p:cBhvr>
                      <p:to>
                        <p:strVal val="visible"/>
                      </p:to>
                    </p:set>
                    <p:animEffect transition="in" filter="randombar(horizontal)">
                      <p:cBhvr>
                        <p:cTn dur="500"/>
                        <p:tgtEl>
                          <p:spTgt spid="156679"/>
                        </p:tgtEl>
                      </p:cBhvr>
                    </p:animEffect>
                  </p:childTnLst>
                </p:cTn>
              </p:par>
            </p:tnLst>
          </p:tmpl>
        </p:tmplLst>
      </p:bldP>
    </p:bld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7394" name="Group 2"/>
          <p:cNvGrpSpPr>
            <a:grpSpLocks/>
          </p:cNvGrpSpPr>
          <p:nvPr/>
        </p:nvGrpSpPr>
        <p:grpSpPr bwMode="auto">
          <a:xfrm>
            <a:off x="-3238500" y="0"/>
            <a:ext cx="11925300" cy="3810000"/>
            <a:chOff x="-2040" y="0"/>
            <a:chExt cx="7512" cy="2400"/>
          </a:xfrm>
        </p:grpSpPr>
        <p:sp>
          <p:nvSpPr>
            <p:cNvPr id="18739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endParaRPr lang="el-GR" sz="2400">
                <a:latin typeface="Times New Roman" pitchFamily="18" charset="0"/>
              </a:endParaRPr>
            </a:p>
          </p:txBody>
        </p:sp>
        <p:sp>
          <p:nvSpPr>
            <p:cNvPr id="18739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endParaRPr lang="el-GR"/>
            </a:p>
          </p:txBody>
        </p:sp>
        <p:sp>
          <p:nvSpPr>
            <p:cNvPr id="18739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l-GR"/>
            </a:p>
          </p:txBody>
        </p:sp>
      </p:grpSp>
      <p:sp>
        <p:nvSpPr>
          <p:cNvPr id="187398"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να επεξεργαστείτε τον τίτλο</a:t>
            </a:r>
          </a:p>
        </p:txBody>
      </p:sp>
      <p:sp>
        <p:nvSpPr>
          <p:cNvPr id="187399"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8740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l-GR"/>
          </a:p>
        </p:txBody>
      </p:sp>
      <p:sp>
        <p:nvSpPr>
          <p:cNvPr id="18740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l-GR"/>
          </a:p>
        </p:txBody>
      </p:sp>
      <p:sp>
        <p:nvSpPr>
          <p:cNvPr id="18740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56CDE684-1D2E-46DF-B6D2-94AC186FC523}"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76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87398"/>
                                        </p:tgtEl>
                                        <p:attrNameLst>
                                          <p:attrName>style.visibility</p:attrName>
                                        </p:attrNameLst>
                                      </p:cBhvr>
                                      <p:to>
                                        <p:strVal val="visible"/>
                                      </p:to>
                                    </p:set>
                                    <p:animEffect transition="in" filter="fade">
                                      <p:cBhvr>
                                        <p:cTn id="7" dur="600">
                                          <p:stCondLst>
                                            <p:cond delay="0"/>
                                          </p:stCondLst>
                                        </p:cTn>
                                        <p:tgtEl>
                                          <p:spTgt spid="187398"/>
                                        </p:tgtEl>
                                      </p:cBhvr>
                                    </p:animEffect>
                                    <p:anim calcmode="lin" valueType="num">
                                      <p:cBhvr>
                                        <p:cTn id="8" dur="600" fill="hold">
                                          <p:stCondLst>
                                            <p:cond delay="0"/>
                                          </p:stCondLst>
                                        </p:cTn>
                                        <p:tgtEl>
                                          <p:spTgt spid="18739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8739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8739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87399">
                                            <p:txEl>
                                              <p:pRg st="0" end="0"/>
                                            </p:txEl>
                                          </p:spTgt>
                                        </p:tgtEl>
                                        <p:attrNameLst>
                                          <p:attrName>style.visibility</p:attrName>
                                        </p:attrNameLst>
                                      </p:cBhvr>
                                      <p:to>
                                        <p:strVal val="visible"/>
                                      </p:to>
                                    </p:set>
                                    <p:animEffect transition="in" filter="slide(fromBottom)">
                                      <p:cBhvr>
                                        <p:cTn id="15" dur="500">
                                          <p:stCondLst>
                                            <p:cond delay="0"/>
                                          </p:stCondLst>
                                        </p:cTn>
                                        <p:tgtEl>
                                          <p:spTgt spid="187399">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87399">
                                            <p:txEl>
                                              <p:pRg st="1" end="1"/>
                                            </p:txEl>
                                          </p:spTgt>
                                        </p:tgtEl>
                                        <p:attrNameLst>
                                          <p:attrName>style.visibility</p:attrName>
                                        </p:attrNameLst>
                                      </p:cBhvr>
                                      <p:to>
                                        <p:strVal val="visible"/>
                                      </p:to>
                                    </p:set>
                                    <p:animEffect transition="in" filter="slide(fromBottom)">
                                      <p:cBhvr>
                                        <p:cTn id="18" dur="500">
                                          <p:stCondLst>
                                            <p:cond delay="0"/>
                                          </p:stCondLst>
                                        </p:cTn>
                                        <p:tgtEl>
                                          <p:spTgt spid="187399">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87399">
                                            <p:txEl>
                                              <p:pRg st="2" end="2"/>
                                            </p:txEl>
                                          </p:spTgt>
                                        </p:tgtEl>
                                        <p:attrNameLst>
                                          <p:attrName>style.visibility</p:attrName>
                                        </p:attrNameLst>
                                      </p:cBhvr>
                                      <p:to>
                                        <p:strVal val="visible"/>
                                      </p:to>
                                    </p:set>
                                    <p:animEffect transition="in" filter="slide(fromBottom)">
                                      <p:cBhvr>
                                        <p:cTn id="21" dur="500">
                                          <p:stCondLst>
                                            <p:cond delay="0"/>
                                          </p:stCondLst>
                                        </p:cTn>
                                        <p:tgtEl>
                                          <p:spTgt spid="187399">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87399">
                                            <p:txEl>
                                              <p:pRg st="3" end="3"/>
                                            </p:txEl>
                                          </p:spTgt>
                                        </p:tgtEl>
                                        <p:attrNameLst>
                                          <p:attrName>style.visibility</p:attrName>
                                        </p:attrNameLst>
                                      </p:cBhvr>
                                      <p:to>
                                        <p:strVal val="visible"/>
                                      </p:to>
                                    </p:set>
                                    <p:animEffect transition="in" filter="slide(fromBottom)">
                                      <p:cBhvr>
                                        <p:cTn id="24" dur="500">
                                          <p:stCondLst>
                                            <p:cond delay="0"/>
                                          </p:stCondLst>
                                        </p:cTn>
                                        <p:tgtEl>
                                          <p:spTgt spid="187399">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187399">
                                            <p:txEl>
                                              <p:pRg st="4" end="4"/>
                                            </p:txEl>
                                          </p:spTgt>
                                        </p:tgtEl>
                                        <p:attrNameLst>
                                          <p:attrName>style.visibility</p:attrName>
                                        </p:attrNameLst>
                                      </p:cBhvr>
                                      <p:to>
                                        <p:strVal val="visible"/>
                                      </p:to>
                                    </p:set>
                                    <p:animEffect transition="in" filter="slide(fromBottom)">
                                      <p:cBhvr>
                                        <p:cTn id="27" dur="500">
                                          <p:stCondLst>
                                            <p:cond delay="0"/>
                                          </p:stCondLst>
                                        </p:cTn>
                                        <p:tgtEl>
                                          <p:spTgt spid="1873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8" grpId="0"/>
      <p:bldP spid="187399" grpId="0" build="p">
        <p:tmplLst>
          <p:tmpl lvl="1">
            <p:tnLst>
              <p:par>
                <p:cTn presetID="12" presetClass="entr" presetSubtype="4" fill="hold" nodeType="clickEffect">
                  <p:stCondLst>
                    <p:cond delay="0"/>
                  </p:stCondLst>
                  <p:childTnLst>
                    <p:set>
                      <p:cBhvr>
                        <p:cTn dur="1" fill="hold">
                          <p:stCondLst>
                            <p:cond delay="0"/>
                          </p:stCondLst>
                        </p:cTn>
                        <p:tgtEl>
                          <p:spTgt spid="187399"/>
                        </p:tgtEl>
                        <p:attrNameLst>
                          <p:attrName>style.visibility</p:attrName>
                        </p:attrNameLst>
                      </p:cBhvr>
                      <p:to>
                        <p:strVal val="visible"/>
                      </p:to>
                    </p:set>
                    <p:animEffect transition="in" filter="slide(fromBottom)">
                      <p:cBhvr>
                        <p:cTn dur="500">
                          <p:stCondLst>
                            <p:cond delay="0"/>
                          </p:stCondLst>
                        </p:cTn>
                        <p:tgtEl>
                          <p:spTgt spid="187399"/>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187399"/>
                        </p:tgtEl>
                        <p:attrNameLst>
                          <p:attrName>style.visibility</p:attrName>
                        </p:attrNameLst>
                      </p:cBhvr>
                      <p:to>
                        <p:strVal val="visible"/>
                      </p:to>
                    </p:set>
                    <p:animEffect transition="in" filter="slide(fromBottom)">
                      <p:cBhvr>
                        <p:cTn dur="500">
                          <p:stCondLst>
                            <p:cond delay="0"/>
                          </p:stCondLst>
                        </p:cTn>
                        <p:tgtEl>
                          <p:spTgt spid="187399"/>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187399"/>
                        </p:tgtEl>
                        <p:attrNameLst>
                          <p:attrName>style.visibility</p:attrName>
                        </p:attrNameLst>
                      </p:cBhvr>
                      <p:to>
                        <p:strVal val="visible"/>
                      </p:to>
                    </p:set>
                    <p:animEffect transition="in" filter="slide(fromBottom)">
                      <p:cBhvr>
                        <p:cTn dur="500">
                          <p:stCondLst>
                            <p:cond delay="0"/>
                          </p:stCondLst>
                        </p:cTn>
                        <p:tgtEl>
                          <p:spTgt spid="187399"/>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187399"/>
                        </p:tgtEl>
                        <p:attrNameLst>
                          <p:attrName>style.visibility</p:attrName>
                        </p:attrNameLst>
                      </p:cBhvr>
                      <p:to>
                        <p:strVal val="visible"/>
                      </p:to>
                    </p:set>
                    <p:animEffect transition="in" filter="slide(fromBottom)">
                      <p:cBhvr>
                        <p:cTn dur="500">
                          <p:stCondLst>
                            <p:cond delay="0"/>
                          </p:stCondLst>
                        </p:cTn>
                        <p:tgtEl>
                          <p:spTgt spid="187399"/>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187399"/>
                        </p:tgtEl>
                        <p:attrNameLst>
                          <p:attrName>style.visibility</p:attrName>
                        </p:attrNameLst>
                      </p:cBhvr>
                      <p:to>
                        <p:strVal val="visible"/>
                      </p:to>
                    </p:set>
                    <p:animEffect transition="in" filter="slide(fromBottom)">
                      <p:cBhvr>
                        <p:cTn dur="500">
                          <p:stCondLst>
                            <p:cond delay="0"/>
                          </p:stCondLst>
                        </p:cTn>
                        <p:tgtEl>
                          <p:spTgt spid="187399"/>
                        </p:tgtEl>
                      </p:cBhvr>
                    </p:animEffect>
                  </p:childTnLst>
                </p:cTn>
              </p:par>
            </p:tnLst>
          </p:tmpl>
        </p:tmplLst>
      </p:bldP>
    </p:bldLst>
  </p:timing>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l-GR"/>
              <a:t>ΙΘΑΚΗ</a:t>
            </a:r>
          </a:p>
        </p:txBody>
      </p:sp>
      <p:sp>
        <p:nvSpPr>
          <p:cNvPr id="2051" name="Rectangle 3"/>
          <p:cNvSpPr>
            <a:spLocks noGrp="1" noChangeArrowheads="1"/>
          </p:cNvSpPr>
          <p:nvPr>
            <p:ph type="subTitle" idx="1"/>
          </p:nvPr>
        </p:nvSpPr>
        <p:spPr/>
        <p:txBody>
          <a:bodyPr/>
          <a:lstStyle/>
          <a:p>
            <a:pPr>
              <a:lnSpc>
                <a:spcPct val="80000"/>
              </a:lnSpc>
            </a:pPr>
            <a:r>
              <a:rPr lang="el-GR" sz="1600"/>
              <a:t> ΚΩΝΣΤΑΝΤΙΝΟΣ ΚΑΒΑΦΗΣ </a:t>
            </a:r>
          </a:p>
          <a:p>
            <a:pPr>
              <a:lnSpc>
                <a:spcPct val="80000"/>
              </a:lnSpc>
            </a:pPr>
            <a:r>
              <a:rPr lang="el-GR" sz="1300">
                <a:latin typeface="Raavi" pitchFamily="2"/>
              </a:rPr>
              <a:t>Χρυσούλα Δανίκα</a:t>
            </a:r>
          </a:p>
          <a:p>
            <a:pPr>
              <a:lnSpc>
                <a:spcPct val="80000"/>
              </a:lnSpc>
            </a:pPr>
            <a:r>
              <a:rPr lang="el-GR" sz="1300">
                <a:latin typeface="Raavi" pitchFamily="2"/>
              </a:rPr>
              <a:t>Κωνσταντίνα Θεωδόρου</a:t>
            </a:r>
          </a:p>
          <a:p>
            <a:pPr>
              <a:lnSpc>
                <a:spcPct val="80000"/>
              </a:lnSpc>
            </a:pPr>
            <a:r>
              <a:rPr lang="el-GR" sz="1300">
                <a:latin typeface="Raavi" pitchFamily="2"/>
              </a:rPr>
              <a:t>Φατμέ Εφέντη</a:t>
            </a:r>
          </a:p>
          <a:p>
            <a:pPr>
              <a:lnSpc>
                <a:spcPct val="80000"/>
              </a:lnSpc>
            </a:pPr>
            <a:r>
              <a:rPr lang="el-GR" sz="1300">
                <a:latin typeface="Raavi" pitchFamily="2"/>
              </a:rPr>
              <a:t>Διονύσης Κάλφας</a:t>
            </a:r>
          </a:p>
          <a:p>
            <a:pPr>
              <a:lnSpc>
                <a:spcPct val="80000"/>
              </a:lnSpc>
            </a:pPr>
            <a:r>
              <a:rPr lang="el-GR" sz="1300">
                <a:latin typeface="Raavi" pitchFamily="2"/>
              </a:rPr>
              <a:t>Κωνσταντίνος Ζαγκλιαβός</a:t>
            </a:r>
          </a:p>
          <a:p>
            <a:pPr>
              <a:lnSpc>
                <a:spcPct val="80000"/>
              </a:lnSpc>
            </a:pPr>
            <a:r>
              <a:rPr lang="el-GR" sz="1300">
                <a:latin typeface="Raavi" pitchFamily="2"/>
              </a:rPr>
              <a:t>Τριαντάφυλλος Δόδογλου</a:t>
            </a:r>
          </a:p>
          <a:p>
            <a:pPr>
              <a:lnSpc>
                <a:spcPct val="80000"/>
              </a:lnSpc>
            </a:pPr>
            <a:endParaRPr lang="el-GR" sz="1300">
              <a:latin typeface="Raavi" pitchFamily="2"/>
            </a:endParaRPr>
          </a:p>
          <a:p>
            <a:pPr>
              <a:lnSpc>
                <a:spcPct val="80000"/>
              </a:lnSpc>
            </a:pPr>
            <a:endParaRPr lang="el-GR" sz="1300">
              <a:latin typeface="Raavi" pitchFamily="2"/>
            </a:endParaRPr>
          </a:p>
          <a:p>
            <a:pPr>
              <a:lnSpc>
                <a:spcPct val="80000"/>
              </a:lnSpc>
            </a:pPr>
            <a:endParaRPr lang="el-GR" sz="1300">
              <a:latin typeface="Raavi" pitchFamily="2"/>
            </a:endParaRPr>
          </a:p>
          <a:p>
            <a:pPr>
              <a:lnSpc>
                <a:spcPct val="80000"/>
              </a:lnSpc>
            </a:pPr>
            <a:endParaRPr lang="el-GR" sz="1300">
              <a:latin typeface="Raavi" pitchFamily="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l-GR"/>
              <a:t>ΠΑΡΑΔΟΣΙΑΚΗ ΠΟΙΗΣΗ </a:t>
            </a:r>
          </a:p>
        </p:txBody>
      </p:sp>
      <p:sp>
        <p:nvSpPr>
          <p:cNvPr id="133123" name="Rectangle 3"/>
          <p:cNvSpPr>
            <a:spLocks noGrp="1" noChangeArrowheads="1"/>
          </p:cNvSpPr>
          <p:nvPr>
            <p:ph type="body" idx="1"/>
          </p:nvPr>
        </p:nvSpPr>
        <p:spPr/>
        <p:txBody>
          <a:bodyPr/>
          <a:lstStyle/>
          <a:p>
            <a:r>
              <a:rPr lang="el-GR" sz="1700"/>
              <a:t>Σεβασμός στο μέτρο, την ομοιοκαταληξία </a:t>
            </a:r>
          </a:p>
          <a:p>
            <a:r>
              <a:rPr lang="el-GR" sz="1700"/>
              <a:t>Χωρισμός του ποιήματος σε στροφές τον ίδιο αριθμό στοίχων και του αριθμού συλλαβών </a:t>
            </a:r>
          </a:p>
          <a:p>
            <a:r>
              <a:rPr lang="el-GR" sz="1700"/>
              <a:t>Αποφυγή δρασκελισμών </a:t>
            </a:r>
          </a:p>
          <a:p>
            <a:r>
              <a:rPr lang="el-GR" sz="1700"/>
              <a:t>Προσπάθεια ώστε το ποίημα να απέχει από τον καθημερινό λόγο και φυσικά τον πεζό</a:t>
            </a:r>
          </a:p>
          <a:p>
            <a:r>
              <a:rPr lang="el-GR" sz="1700"/>
              <a:t>Αλληλουχία νοημάτων </a:t>
            </a:r>
          </a:p>
          <a:p>
            <a:pPr>
              <a:buFont typeface="Wingdings" pitchFamily="2" charset="2"/>
              <a:buNone/>
            </a:pPr>
            <a:r>
              <a:rPr lang="el-GR" sz="1700"/>
              <a:t> </a:t>
            </a:r>
          </a:p>
          <a:p>
            <a:endParaRPr lang="el-GR" sz="17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r>
              <a:rPr lang="el-GR"/>
              <a:t>ΝΟΗΜΑ</a:t>
            </a:r>
          </a:p>
        </p:txBody>
      </p:sp>
      <p:sp>
        <p:nvSpPr>
          <p:cNvPr id="40963" name="Rectangle 3"/>
          <p:cNvSpPr>
            <a:spLocks noGrp="1" noChangeArrowheads="1"/>
          </p:cNvSpPr>
          <p:nvPr>
            <p:ph type="body" idx="1"/>
          </p:nvPr>
        </p:nvSpPr>
        <p:spPr/>
        <p:txBody>
          <a:bodyPr/>
          <a:lstStyle/>
          <a:p>
            <a:r>
              <a:rPr lang="el-GR" sz="1800"/>
              <a:t>Ο ποιητής στρέφεται σε κάποιον ταξιδιώτη . Όταν εκείνος ξεκινά το ταξίδι του για την Ιθάκη του εύχεται ο δρόμος να είναι μακρύς γεμάτος περιπέτειες . Να αποκομίσει γνώσεις να αντιμετωπίσει κινδύνους χωρίς να φοβηθεί . Ο ποιητής τονίζει την διψά για περιπέτεια, και την χαρά αποκτήσεως γνώσεων και εμπειριών . Ο Καβάφης αναδεικνύει ως ύψιστο αγαθό για τον άνθρωπο όχι τον προορισμό αλλά την πορεία και την απόκτηση εμπειριών . Ιθάκη σημαίνει όχι προορισμός αλλά πορεία , όχι επίτευξη κάποιου σκοπού αλλά συνέχιση της προσπάθειας , Ιθάκη εν τέλει σημαίνει διαρκή ερευνά και προσπάθεια αυτεπίγνωσης .</a:t>
            </a:r>
            <a:endParaRPr lang="el-GR"/>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l-GR"/>
              <a:t>ΒΙΟΓΡΑΦΙΚΟ</a:t>
            </a:r>
          </a:p>
        </p:txBody>
      </p:sp>
      <p:sp>
        <p:nvSpPr>
          <p:cNvPr id="46083" name="Rectangle 3"/>
          <p:cNvSpPr>
            <a:spLocks noGrp="1" noChangeArrowheads="1"/>
          </p:cNvSpPr>
          <p:nvPr>
            <p:ph type="body" idx="1"/>
          </p:nvPr>
        </p:nvSpPr>
        <p:spPr/>
        <p:txBody>
          <a:bodyPr/>
          <a:lstStyle/>
          <a:p>
            <a:pPr>
              <a:lnSpc>
                <a:spcPct val="90000"/>
              </a:lnSpc>
              <a:buFont typeface="Wingdings" pitchFamily="2" charset="2"/>
              <a:buNone/>
            </a:pPr>
            <a:r>
              <a:rPr lang="el-GR" sz="1800"/>
              <a:t>Ο Κωνσταντίνος Καβάφης είναι ένας από τους σημαντικότερους έλληνες ποιητές της σύγχρονης εποχής . Ο Καβάφης γεννήθηκε στις 29 Απριλίου 1863 στην Αλεξάνδρεια , όπου οι γονείς του Πέτρος Καβάφης και Χαρίκλεια Φωτιάδη εγκαταστάθηκαν εγκαταλείποντας την Κωνσταντινούπολη το 1840. Μετά τον θάνατο του πατέρα του το 1870 η οικογένεια εγκαταστάθηκε στην Αγγλία όπου έμεινε μέχρι το 1876. Στην Αλεξάνδρεια ο Καβάφης διδάχτηκε αγγλικά ,γαλλικά, και ελληνικά με οικοδιδάσκαλο και συμπλήρωσε την μόρφωση του για ένα , δυο χρόνια στο ελληνικό εκπαιδευτήριο της Αλεξάνδρειας . Επίσης έζησε για τρία χρόνια στην πόλη . Από το 1886 άρχισε να δημοσιεύει ποιήματα επηρεασμένα από τους αθηναίους ρομαντικούς ποιητές χωρίς να τον έχει επηρεάσει καθόλου η στροφή της γενιάς του ΄80 . Το 1932 ο Καβάφης άρρωστος από καρκίνο του λάρυγγα πήγε για θεραπεία στην Αθηνά, όπου παρέμεινε αρκετό διάστημα εισπράττοντας μια θερμότατη συμπάθεια από το πλήθος των θαυμαστών του . Επιστρέφοντας όμως στην Αλεξάνδρεια η κατάσταση του χειροτέρεψε . Εισήχθη στο νοσοκομείο της ελληνικής κοινότητας και πέθανε στις 29 Απριλίου του 1933 τη μέρα που συμπλήρωνε 70 χρόνια ζωής .</a:t>
            </a:r>
          </a:p>
          <a:p>
            <a:pPr>
              <a:lnSpc>
                <a:spcPct val="90000"/>
              </a:lnSpc>
              <a:buFont typeface="Wingdings" pitchFamily="2" charset="2"/>
              <a:buNone/>
            </a:pPr>
            <a:endParaRPr lang="el-GR" sz="2400"/>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l-GR"/>
              <a:t>Σχετικά με το ποίημα </a:t>
            </a:r>
          </a:p>
        </p:txBody>
      </p:sp>
      <p:sp>
        <p:nvSpPr>
          <p:cNvPr id="189443" name="Rectangle 3"/>
          <p:cNvSpPr>
            <a:spLocks noGrp="1" noChangeArrowheads="1"/>
          </p:cNvSpPr>
          <p:nvPr>
            <p:ph type="body" idx="1"/>
          </p:nvPr>
        </p:nvSpPr>
        <p:spPr/>
        <p:txBody>
          <a:bodyPr/>
          <a:lstStyle/>
          <a:p>
            <a:pPr>
              <a:lnSpc>
                <a:spcPct val="90000"/>
              </a:lnSpc>
              <a:buFont typeface="Wingdings" pitchFamily="2" charset="2"/>
              <a:buChar char="v"/>
            </a:pPr>
            <a:r>
              <a:rPr lang="el-GR" sz="2400"/>
              <a:t>Το ποίημα ανήκει στα διδακτικά ποιήματα του Καβάφη</a:t>
            </a:r>
          </a:p>
          <a:p>
            <a:pPr>
              <a:lnSpc>
                <a:spcPct val="90000"/>
              </a:lnSpc>
              <a:buFont typeface="Wingdings" pitchFamily="2" charset="2"/>
              <a:buChar char="v"/>
            </a:pPr>
            <a:r>
              <a:rPr lang="el-GR" sz="2400"/>
              <a:t>Δεν έχει ομοιοκαταληξία </a:t>
            </a:r>
          </a:p>
          <a:p>
            <a:pPr>
              <a:lnSpc>
                <a:spcPct val="90000"/>
              </a:lnSpc>
              <a:buFont typeface="Wingdings" pitchFamily="2" charset="2"/>
              <a:buChar char="v"/>
            </a:pPr>
            <a:r>
              <a:rPr lang="el-GR" sz="2400"/>
              <a:t>Δεν έχει στροφές</a:t>
            </a:r>
          </a:p>
          <a:p>
            <a:pPr>
              <a:lnSpc>
                <a:spcPct val="90000"/>
              </a:lnSpc>
              <a:buFont typeface="Wingdings" pitchFamily="2" charset="2"/>
              <a:buChar char="v"/>
            </a:pPr>
            <a:r>
              <a:rPr lang="el-GR" sz="2400"/>
              <a:t> Ο στίχος είναι ελεύθερος και απέριττος  </a:t>
            </a:r>
          </a:p>
          <a:p>
            <a:pPr>
              <a:lnSpc>
                <a:spcPct val="90000"/>
              </a:lnSpc>
              <a:buFont typeface="Wingdings" pitchFamily="2" charset="2"/>
              <a:buChar char="v"/>
            </a:pPr>
            <a:r>
              <a:rPr lang="el-GR" sz="2400"/>
              <a:t>  Συντάσσετε Ιαμβικός στίχος, ανισοσύλλαβο</a:t>
            </a:r>
          </a:p>
          <a:p>
            <a:pPr>
              <a:lnSpc>
                <a:spcPct val="90000"/>
              </a:lnSpc>
              <a:buFont typeface="Wingdings" pitchFamily="2" charset="2"/>
              <a:buChar char="v"/>
            </a:pPr>
            <a:r>
              <a:rPr lang="el-GR" sz="2400"/>
              <a:t>Η Ιθάκη είναι ένα πεζό ποίημα </a:t>
            </a:r>
          </a:p>
          <a:p>
            <a:pPr>
              <a:lnSpc>
                <a:spcPct val="90000"/>
              </a:lnSpc>
              <a:buFont typeface="Wingdings" pitchFamily="2" charset="2"/>
              <a:buChar char="v"/>
            </a:pPr>
            <a:r>
              <a:rPr lang="el-GR" sz="2400"/>
              <a:t>Γλώσσα Ιδιότυπη. δημοτική με στοιχεία αλεξανδρινών και κωνσταντινοπολίτικων ιδιωμάτων αλλά και στοιχεία καθαρεύουσας. </a:t>
            </a:r>
          </a:p>
          <a:p>
            <a:pPr>
              <a:lnSpc>
                <a:spcPct val="90000"/>
              </a:lnSpc>
              <a:buFont typeface="Wingdings" pitchFamily="2" charset="2"/>
              <a:buChar char="v"/>
            </a:pPr>
            <a:r>
              <a:rPr lang="el-GR" sz="2400"/>
              <a:t>Θέμα  η συσσώρευση εμπειριών και γνώσεων στο πλαίσιο της πορείας προς έναν ανώτερο σκοπό. </a:t>
            </a:r>
          </a:p>
          <a:p>
            <a:pPr>
              <a:lnSpc>
                <a:spcPct val="90000"/>
              </a:lnSpc>
              <a:buFont typeface="Wingdings" pitchFamily="2" charset="2"/>
              <a:buChar char="v"/>
            </a:pPr>
            <a:endParaRPr lang="el-GR" sz="24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l-GR" sz="3200"/>
              <a:t>ΠΛΗΡΟΦΟΡΙΕΣ ΓΙΑ ΤΟ ΥΦΟΣ ΤΩΝ ΠΟΙΗΜΑΤΩΝ ΤΟΥ ΚΑΒΑΦΗ</a:t>
            </a:r>
          </a:p>
        </p:txBody>
      </p:sp>
      <p:sp>
        <p:nvSpPr>
          <p:cNvPr id="47107" name="Rectangle 3"/>
          <p:cNvSpPr>
            <a:spLocks noGrp="1" noChangeArrowheads="1"/>
          </p:cNvSpPr>
          <p:nvPr>
            <p:ph type="body" idx="1"/>
          </p:nvPr>
        </p:nvSpPr>
        <p:spPr/>
        <p:txBody>
          <a:bodyPr/>
          <a:lstStyle/>
          <a:p>
            <a:pPr>
              <a:lnSpc>
                <a:spcPct val="80000"/>
              </a:lnSpc>
            </a:pPr>
            <a:r>
              <a:rPr lang="el-GR" sz="2100"/>
              <a:t>Ο Καβάφης είναι γνωστός για την ειρωνεία του   ένα μοναδικό συνδυασμό λεκτικής και δραματικής ειρωνείας . Η γλώσσα και η στιχουργική μορφή των ποιημάτων του Καβάφη ήταν ιδιόρρυθμες και πρωτοποριακές για την εποχή . Τα βασικά χαρακτηριστικά είναι</a:t>
            </a:r>
          </a:p>
          <a:p>
            <a:pPr>
              <a:lnSpc>
                <a:spcPct val="80000"/>
              </a:lnSpc>
            </a:pPr>
            <a:r>
              <a:rPr lang="el-GR" sz="2100"/>
              <a:t>Ιδιοκτήτη γλώσσα, μείγμα καθαρεύουσας και δημοτικής με δραματικά στοιχεία της Κωνσταντινούπολης </a:t>
            </a:r>
          </a:p>
          <a:p>
            <a:pPr>
              <a:lnSpc>
                <a:spcPct val="80000"/>
              </a:lnSpc>
            </a:pPr>
            <a:r>
              <a:rPr lang="el-GR" sz="2100"/>
              <a:t>Εξαιρετικά λεπτός λόγος χωρίς πολλά επίθετα </a:t>
            </a:r>
          </a:p>
          <a:p>
            <a:pPr>
              <a:lnSpc>
                <a:spcPct val="80000"/>
              </a:lnSpc>
            </a:pPr>
            <a:r>
              <a:rPr lang="el-GR" sz="2100"/>
              <a:t>Η γλώσσα δεν αποκαλύπτει συναισθήματα </a:t>
            </a:r>
          </a:p>
          <a:p>
            <a:pPr>
              <a:lnSpc>
                <a:spcPct val="80000"/>
              </a:lnSpc>
            </a:pPr>
            <a:r>
              <a:rPr lang="el-GR" sz="2100"/>
              <a:t>Εξαιρετικά σύντομα ποιήματα</a:t>
            </a:r>
          </a:p>
          <a:p>
            <a:pPr>
              <a:lnSpc>
                <a:spcPct val="80000"/>
              </a:lnSpc>
            </a:pPr>
            <a:r>
              <a:rPr lang="el-GR" sz="2100"/>
              <a:t>Ιαμβικός ρυθμός </a:t>
            </a:r>
          </a:p>
          <a:p>
            <a:pPr>
              <a:lnSpc>
                <a:spcPct val="80000"/>
              </a:lnSpc>
            </a:pPr>
            <a:r>
              <a:rPr lang="el-GR" sz="2100"/>
              <a:t>Σχεδόν ολοκληρωτική απουσία ομοιοκαταληξίας </a:t>
            </a:r>
            <a:endParaRPr lang="el-GR" sz="34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l-GR"/>
              <a:t>ΤΙ ΕΊΝΑΙ ΣΥΜΒΟΛΙΣΜΟΣ</a:t>
            </a:r>
            <a:r>
              <a:rPr lang="en-US"/>
              <a:t>;</a:t>
            </a:r>
            <a:endParaRPr lang="el-GR"/>
          </a:p>
        </p:txBody>
      </p:sp>
      <p:sp>
        <p:nvSpPr>
          <p:cNvPr id="48131" name="Rectangle 3"/>
          <p:cNvSpPr>
            <a:spLocks noGrp="1" noChangeArrowheads="1"/>
          </p:cNvSpPr>
          <p:nvPr>
            <p:ph type="body" idx="1"/>
          </p:nvPr>
        </p:nvSpPr>
        <p:spPr/>
        <p:txBody>
          <a:bodyPr/>
          <a:lstStyle/>
          <a:p>
            <a:r>
              <a:rPr lang="el-GR" sz="1900"/>
              <a:t>Στα τέλη του 19ου αιώνα το ρεύμα του συμβολισμού διαδίδεται σε ολόκληρη την Ευρώπη και λειτουργεί ως αντίδοτο στην πεζότητα του ρεαλισμού . Ο συμβολισμός επηρεάζατε από τις δυνάμεις που είχε άλλοτε ενεργοποίησε ο ρομαντισμός το Όνειρο την φαντασία, την ποίηση, την ιδέα . Το θέμα ξαναγυρίζει στην τέχνη αλλά γίνεται σύμβολο που παραπέμπει σε μια άλλη πραγματικότητα . Ο όρος Συμβολισμός καθιερώθηκε στους φιλολογικούς κύκλους από το μανιφέστο του έλληνα ποιητή Ιωάννη Παπαδιαμαντόπουλο που δημοσιεύτηκε στο Παρίσι το 1886 .</a:t>
            </a:r>
            <a:endParaRPr lang="el-G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l-GR"/>
              <a:t>ΤΙ ΕΊΝΑΙ ΣΤΡΟΦΗ</a:t>
            </a:r>
            <a:r>
              <a:rPr lang="en-US"/>
              <a:t>;</a:t>
            </a:r>
            <a:endParaRPr lang="el-GR"/>
          </a:p>
        </p:txBody>
      </p:sp>
      <p:sp>
        <p:nvSpPr>
          <p:cNvPr id="64515" name="Rectangle 3"/>
          <p:cNvSpPr>
            <a:spLocks noGrp="1" noChangeArrowheads="1"/>
          </p:cNvSpPr>
          <p:nvPr>
            <p:ph type="body" idx="1"/>
          </p:nvPr>
        </p:nvSpPr>
        <p:spPr/>
        <p:txBody>
          <a:bodyPr/>
          <a:lstStyle/>
          <a:p>
            <a:r>
              <a:rPr lang="el-GR" sz="1900" u="sng"/>
              <a:t> ΣΤΡΟΦΗ</a:t>
            </a:r>
            <a:r>
              <a:rPr lang="el-GR" sz="1900"/>
              <a:t> Είναι ένα ρυθμικό σύνολο από περισσότερους στίχους αποτελεί την στροφή . Κάθε στροφή περικλείει συνήθως και ολόκληρο νόημα. Στην ελληνική ποίηση η στροφή αποτελείται συνήθως από τέσσερις στίχους. Υπάρχουν όμως στροφές μα τρεις, πέντε, έξι η οκτώ στίχους .</a:t>
            </a:r>
          </a:p>
          <a:p>
            <a:r>
              <a:rPr lang="el-GR" sz="1900" u="sng"/>
              <a:t>ΣΤΙΧΟΣ </a:t>
            </a:r>
            <a:r>
              <a:rPr lang="el-GR" sz="1900">
                <a:effectLst>
                  <a:outerShdw blurRad="38100" dist="38100" dir="2700000" algn="tl">
                    <a:srgbClr val="C0C0C0"/>
                  </a:outerShdw>
                </a:effectLst>
              </a:rPr>
              <a:t>Αποτελείται από ορισμένο αριθμό συλλαβών, που έχουν μεταξύ τους μια ρυθμική και τονική τάξη . Το εάν ταυτόχρονα περικλείει και ολόκληρο νόημα η το νόημα συνεχίζεται και στον επόμενο στοίχο δεν έχει καμία σημασία . Στην νεοελληνική ποίηση χρησιμοποιείται κυρίως ο επτασύλλαβος ο ενδεκασύλλαβος, ο δεκατρισύλλαβος και ο δεκαπεντασύλλαβος . </a:t>
            </a:r>
            <a:endParaRPr lang="el-GR" sz="1900" u="sng"/>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l-GR"/>
              <a:t>ΤΙ ΕΊΝΑΙ ΛΥΡΙΣΜΟΣ</a:t>
            </a:r>
            <a:r>
              <a:rPr lang="en-US"/>
              <a:t>;</a:t>
            </a:r>
            <a:endParaRPr lang="el-GR"/>
          </a:p>
        </p:txBody>
      </p:sp>
      <p:sp>
        <p:nvSpPr>
          <p:cNvPr id="95235" name="Rectangle 3"/>
          <p:cNvSpPr>
            <a:spLocks noGrp="1" noChangeArrowheads="1"/>
          </p:cNvSpPr>
          <p:nvPr>
            <p:ph type="body" idx="1"/>
          </p:nvPr>
        </p:nvSpPr>
        <p:spPr/>
        <p:txBody>
          <a:bodyPr/>
          <a:lstStyle/>
          <a:p>
            <a:pPr>
              <a:buFont typeface="Wingdings" pitchFamily="2" charset="2"/>
              <a:buNone/>
            </a:pPr>
            <a:r>
              <a:rPr lang="el-GR" sz="1700"/>
              <a:t>Ο όρος λυρισμός αναφέρεται συνήθως σε ένα σύνολο γνωρισμάτων τα οποία μπορούμε να τα συναντήσουμε στη λογοτεχνία όλων των εποχών και όλων των λαών, τόσο στον ποιητικό όσο και στον πεζό λόγο τα γνωρίσματα αυτά έχουν να κάνουν με την έκφραση των συναισθημάτων του ατόμου, δηλαδή την λογοτεχνική . Μ ΄αλλά λόγια ο λυρισμός περιλαμβάνει έντονα το στοιχείο της συναισθηματικής φόρτισης και εκφράζει την εσωτερική ζωή και των ψυχισμό του δημιουργού, σε σχέση βέβαια με τους άλλους και την κοινωνική ζωή γενικότερα . Ο όρος λυρισμός προέρχεται, από την αρχαία λυρική ποίηση, όπου η προσωπική έκφραση του ποιητή υπήρξε το κυρίαρχο χαρακτηριστικό . Ωστόσο, στα κατοπινά χρόνια, λυρικά ποιήματα έχουν γραφτεί σε όλες τις λογοτεχνικές και σε όλες τις εποχές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4" name="Rectangle 4"/>
          <p:cNvSpPr>
            <a:spLocks noGrp="1" noChangeArrowheads="1"/>
          </p:cNvSpPr>
          <p:nvPr>
            <p:ph type="title"/>
          </p:nvPr>
        </p:nvSpPr>
        <p:spPr/>
        <p:txBody>
          <a:bodyPr/>
          <a:lstStyle/>
          <a:p>
            <a:r>
              <a:rPr lang="el-GR" sz="3200"/>
              <a:t>ΜΟΝΤΕΡΝΑ ΠΟΙΗΣΗ</a:t>
            </a:r>
            <a:br>
              <a:rPr lang="el-GR" sz="3200"/>
            </a:br>
            <a:endParaRPr lang="el-GR" sz="3200"/>
          </a:p>
        </p:txBody>
      </p:sp>
      <p:sp>
        <p:nvSpPr>
          <p:cNvPr id="128005" name="Rectangle 5"/>
          <p:cNvSpPr>
            <a:spLocks noGrp="1" noChangeArrowheads="1"/>
          </p:cNvSpPr>
          <p:nvPr>
            <p:ph type="body" sz="half" idx="1"/>
          </p:nvPr>
        </p:nvSpPr>
        <p:spPr>
          <a:xfrm>
            <a:off x="611188" y="1773238"/>
            <a:ext cx="3886200" cy="4464050"/>
          </a:xfrm>
        </p:spPr>
        <p:txBody>
          <a:bodyPr/>
          <a:lstStyle/>
          <a:p>
            <a:endParaRPr lang="el-GR" sz="1900"/>
          </a:p>
          <a:p>
            <a:r>
              <a:rPr lang="el-GR" sz="1500"/>
              <a:t>η μοντέρνα ποίηση αμφισβητεί κάθε κανόνα  </a:t>
            </a:r>
          </a:p>
          <a:p>
            <a:r>
              <a:rPr lang="el-GR" sz="1500"/>
              <a:t>στοίχος ελεύθερος</a:t>
            </a:r>
          </a:p>
          <a:p>
            <a:r>
              <a:rPr lang="el-GR" sz="1500"/>
              <a:t>Χρήση λέξεων από τον καθημερινό λόγο </a:t>
            </a:r>
          </a:p>
          <a:p>
            <a:r>
              <a:rPr lang="el-GR" sz="1500"/>
              <a:t>Κυριαρχία της εικόνας </a:t>
            </a:r>
          </a:p>
          <a:p>
            <a:r>
              <a:rPr lang="el-GR" sz="1500"/>
              <a:t>Συχνά το ποίημα προσεγγίζει τον πεζό λόγο </a:t>
            </a:r>
          </a:p>
          <a:p>
            <a:r>
              <a:rPr lang="el-GR" sz="1500"/>
              <a:t>Εκφραστική τόλμη κατάργηση κάθε λογικής αλληλουχίας σε ότι αφορά το νόημα που παράμενε κρυμμένο</a:t>
            </a:r>
          </a:p>
          <a:p>
            <a:r>
              <a:rPr lang="el-GR" sz="1500"/>
              <a:t>Πολυσημία τον λέξεων </a:t>
            </a:r>
          </a:p>
          <a:p>
            <a:r>
              <a:rPr lang="el-GR" sz="1500"/>
              <a:t>Υπάρχουν ιδέες έννοιες και συναισθήματα που μπορούν να εκφραστούν</a:t>
            </a:r>
          </a:p>
          <a:p>
            <a:endParaRPr lang="el-GR" sz="1500"/>
          </a:p>
          <a:p>
            <a:endParaRPr lang="el-GR" sz="1500"/>
          </a:p>
        </p:txBody>
      </p:sp>
      <p:pic>
        <p:nvPicPr>
          <p:cNvPr id="128006" name="Picture 6"/>
          <p:cNvPicPr>
            <a:picLocks noChangeAspect="1" noChangeArrowheads="1"/>
          </p:cNvPicPr>
          <p:nvPr>
            <p:ph type="clipArt" sz="half" idx="2"/>
          </p:nvPr>
        </p:nvPicPr>
        <p:blipFill>
          <a:blip r:embed="rId2"/>
          <a:srcRect/>
          <a:stretch>
            <a:fillRect/>
          </a:stretch>
        </p:blipFill>
        <p:spPr>
          <a:xfrm>
            <a:off x="5095875" y="1827213"/>
            <a:ext cx="3587750" cy="4114800"/>
          </a:xfr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Κάψουλες">
  <a:themeElements>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Κάψουλες">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lnDef>
  </a:objectDefaults>
  <a:extraClrSchemeLst>
    <a:extraClrScheme>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Κάψουλες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Κάψουλες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Κάψουλες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Κάψουλες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Κάψουλες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Κάψουλες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Κάψουλες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Ακτινωτό">
  <a:themeElements>
    <a:clrScheme name="1_Ακτινωτό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1_Ακτινωτό">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lnDef>
  </a:objectDefaults>
  <a:extraClrSchemeLst>
    <a:extraClrScheme>
      <a:clrScheme name="1_Ακτινωτό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1_Ακτινωτό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1_Ακτινωτό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1_Ακτινωτό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1_Ακτινωτό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1_Ακτινωτό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1_Ακτινωτό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1_Ακτινωτό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1_Ακτινωτό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1_Ακτινωτό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Έκλειψη">
  <a:themeElements>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Έκλειψη">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lnDef>
  </a:objectDefaults>
  <a:extraClrSchemeLst>
    <a:extraClrScheme>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Έκλειψη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Έκλειψη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Έκλειψη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Έκλειψη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Έκλειψη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Έκλειψη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Έκλειψη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Έκλειψη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Έκλειψη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234</TotalTime>
  <Words>816</Words>
  <Application>Microsoft PowerPoint</Application>
  <PresentationFormat>Προβολή στην οθόνη (4:3)</PresentationFormat>
  <Paragraphs>55</Paragraphs>
  <Slides>10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3</vt:i4>
      </vt:variant>
      <vt:variant>
        <vt:lpstr>Τίτλοι διαφανειών</vt:lpstr>
      </vt:variant>
      <vt:variant>
        <vt:i4>10</vt:i4>
      </vt:variant>
    </vt:vector>
  </HeadingPairs>
  <TitlesOfParts>
    <vt:vector size="19" baseType="lpstr">
      <vt:lpstr>Arial</vt:lpstr>
      <vt:lpstr>Wingdings</vt:lpstr>
      <vt:lpstr>Times New Roman</vt:lpstr>
      <vt:lpstr>Verdana</vt:lpstr>
      <vt:lpstr>Arial Black</vt:lpstr>
      <vt:lpstr>Raavi</vt:lpstr>
      <vt:lpstr>Κάψουλες</vt:lpstr>
      <vt:lpstr>1_Ακτινωτό</vt:lpstr>
      <vt:lpstr>Έκλειψη</vt:lpstr>
      <vt:lpstr>ΙΘΑΚΗ</vt:lpstr>
      <vt:lpstr>ΝΟΗΜΑ</vt:lpstr>
      <vt:lpstr>ΒΙΟΓΡΑΦΙΚΟ</vt:lpstr>
      <vt:lpstr>Σχετικά με το ποίημα </vt:lpstr>
      <vt:lpstr>ΠΛΗΡΟΦΟΡΙΕΣ ΓΙΑ ΤΟ ΥΦΟΣ ΤΩΝ ΠΟΙΗΜΑΤΩΝ ΤΟΥ ΚΑΒΑΦΗ</vt:lpstr>
      <vt:lpstr>ΤΙ ΕΊΝΑΙ ΣΥΜΒΟΛΙΣΜΟΣ;</vt:lpstr>
      <vt:lpstr>ΤΙ ΕΊΝΑΙ ΣΤΡΟΦΗ;</vt:lpstr>
      <vt:lpstr>ΤΙ ΕΊΝΑΙ ΛΥΡΙΣΜΟΣ;</vt:lpstr>
      <vt:lpstr>ΜΟΝΤΕΡΝΑ ΠΟΙΗΣΗ </vt:lpstr>
      <vt:lpstr>ΠΑΡΑΔΟΣΙΑΚΗ ΠΟΙΗΣΗ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ΙΘΑΚΗ</dc:title>
  <dc:creator>user</dc:creator>
  <cp:lastModifiedBy>Your User Name</cp:lastModifiedBy>
  <cp:revision>6</cp:revision>
  <dcterms:created xsi:type="dcterms:W3CDTF">2012-01-19T12:31:15Z</dcterms:created>
  <dcterms:modified xsi:type="dcterms:W3CDTF">2012-06-01T15:19:28Z</dcterms:modified>
</cp:coreProperties>
</file>